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notesSlides/notesSlide1.xml" ContentType="application/vnd.openxmlformats-officedocument.presentationml.notesSlide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heme/themeOverride1.xml" ContentType="application/vnd.openxmlformats-officedocument.themeOverride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heme/themeOverride2.xml" ContentType="application/vnd.openxmlformats-officedocument.themeOverride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heme/themeOverride3.xml" ContentType="application/vnd.openxmlformats-officedocument.themeOverride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heme/themeOverride4.xml" ContentType="application/vnd.openxmlformats-officedocument.themeOverride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heme/themeOverride5.xml" ContentType="application/vnd.openxmlformats-officedocument.themeOverride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44" r:id="rId6"/>
    <p:sldMasterId id="2147483780" r:id="rId7"/>
    <p:sldMasterId id="2147484141" r:id="rId8"/>
    <p:sldMasterId id="2147484274" r:id="rId9"/>
    <p:sldMasterId id="2147484322" r:id="rId10"/>
    <p:sldMasterId id="2147484510" r:id="rId11"/>
    <p:sldMasterId id="2147484522" r:id="rId12"/>
    <p:sldMasterId id="2147484534" r:id="rId13"/>
    <p:sldMasterId id="2147484546" r:id="rId14"/>
    <p:sldMasterId id="2147484558" r:id="rId15"/>
    <p:sldMasterId id="2147484570" r:id="rId16"/>
  </p:sldMasterIdLst>
  <p:notesMasterIdLst>
    <p:notesMasterId r:id="rId132"/>
  </p:notesMasterIdLst>
  <p:handoutMasterIdLst>
    <p:handoutMasterId r:id="rId133"/>
  </p:handoutMasterIdLst>
  <p:sldIdLst>
    <p:sldId id="258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27" r:id="rId26"/>
    <p:sldId id="528" r:id="rId27"/>
    <p:sldId id="529" r:id="rId28"/>
    <p:sldId id="530" r:id="rId29"/>
    <p:sldId id="531" r:id="rId30"/>
    <p:sldId id="269" r:id="rId31"/>
    <p:sldId id="270" r:id="rId32"/>
    <p:sldId id="271" r:id="rId33"/>
    <p:sldId id="272" r:id="rId34"/>
    <p:sldId id="274" r:id="rId35"/>
    <p:sldId id="275" r:id="rId36"/>
    <p:sldId id="276" r:id="rId37"/>
    <p:sldId id="277" r:id="rId38"/>
    <p:sldId id="278" r:id="rId39"/>
    <p:sldId id="479" r:id="rId40"/>
    <p:sldId id="484" r:id="rId41"/>
    <p:sldId id="485" r:id="rId42"/>
    <p:sldId id="486" r:id="rId43"/>
    <p:sldId id="487" r:id="rId44"/>
    <p:sldId id="480" r:id="rId45"/>
    <p:sldId id="481" r:id="rId46"/>
    <p:sldId id="420" r:id="rId47"/>
    <p:sldId id="478" r:id="rId48"/>
    <p:sldId id="483" r:id="rId49"/>
    <p:sldId id="488" r:id="rId50"/>
    <p:sldId id="526" r:id="rId51"/>
    <p:sldId id="489" r:id="rId52"/>
    <p:sldId id="490" r:id="rId53"/>
    <p:sldId id="491" r:id="rId54"/>
    <p:sldId id="492" r:id="rId55"/>
    <p:sldId id="425" r:id="rId56"/>
    <p:sldId id="476" r:id="rId57"/>
    <p:sldId id="394" r:id="rId58"/>
    <p:sldId id="395" r:id="rId59"/>
    <p:sldId id="396" r:id="rId60"/>
    <p:sldId id="532" r:id="rId61"/>
    <p:sldId id="534" r:id="rId62"/>
    <p:sldId id="535" r:id="rId63"/>
    <p:sldId id="536" r:id="rId64"/>
    <p:sldId id="537" r:id="rId65"/>
    <p:sldId id="538" r:id="rId66"/>
    <p:sldId id="539" r:id="rId67"/>
    <p:sldId id="540" r:id="rId68"/>
    <p:sldId id="541" r:id="rId69"/>
    <p:sldId id="533" r:id="rId70"/>
    <p:sldId id="397" r:id="rId71"/>
    <p:sldId id="398" r:id="rId72"/>
    <p:sldId id="542" r:id="rId73"/>
    <p:sldId id="543" r:id="rId74"/>
    <p:sldId id="544" r:id="rId75"/>
    <p:sldId id="545" r:id="rId76"/>
    <p:sldId id="546" r:id="rId77"/>
    <p:sldId id="547" r:id="rId78"/>
    <p:sldId id="399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555" r:id="rId87"/>
    <p:sldId id="556" r:id="rId88"/>
    <p:sldId id="557" r:id="rId89"/>
    <p:sldId id="558" r:id="rId90"/>
    <p:sldId id="559" r:id="rId91"/>
    <p:sldId id="560" r:id="rId92"/>
    <p:sldId id="561" r:id="rId93"/>
    <p:sldId id="562" r:id="rId94"/>
    <p:sldId id="563" r:id="rId95"/>
    <p:sldId id="564" r:id="rId96"/>
    <p:sldId id="565" r:id="rId97"/>
    <p:sldId id="566" r:id="rId98"/>
    <p:sldId id="567" r:id="rId99"/>
    <p:sldId id="568" r:id="rId100"/>
    <p:sldId id="569" r:id="rId101"/>
    <p:sldId id="570" r:id="rId102"/>
    <p:sldId id="571" r:id="rId103"/>
    <p:sldId id="572" r:id="rId104"/>
    <p:sldId id="573" r:id="rId105"/>
    <p:sldId id="574" r:id="rId106"/>
    <p:sldId id="575" r:id="rId107"/>
    <p:sldId id="576" r:id="rId108"/>
    <p:sldId id="577" r:id="rId109"/>
    <p:sldId id="578" r:id="rId110"/>
    <p:sldId id="579" r:id="rId111"/>
    <p:sldId id="580" r:id="rId112"/>
    <p:sldId id="581" r:id="rId113"/>
    <p:sldId id="582" r:id="rId114"/>
    <p:sldId id="583" r:id="rId115"/>
    <p:sldId id="584" r:id="rId116"/>
    <p:sldId id="585" r:id="rId117"/>
    <p:sldId id="586" r:id="rId118"/>
    <p:sldId id="587" r:id="rId119"/>
    <p:sldId id="427" r:id="rId120"/>
    <p:sldId id="413" r:id="rId121"/>
    <p:sldId id="414" r:id="rId122"/>
    <p:sldId id="517" r:id="rId123"/>
    <p:sldId id="518" r:id="rId124"/>
    <p:sldId id="522" r:id="rId125"/>
    <p:sldId id="523" r:id="rId126"/>
    <p:sldId id="525" r:id="rId127"/>
    <p:sldId id="519" r:id="rId128"/>
    <p:sldId id="524" r:id="rId129"/>
    <p:sldId id="520" r:id="rId130"/>
    <p:sldId id="521" r:id="rId131"/>
  </p:sldIdLst>
  <p:sldSz cx="9144000" cy="6858000" type="screen4x3"/>
  <p:notesSz cx="6858000" cy="994568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FD"/>
    <a:srgbClr val="FFFFFF"/>
    <a:srgbClr val="07850C"/>
    <a:srgbClr val="00B0F0"/>
    <a:srgbClr val="BDD6E1"/>
    <a:srgbClr val="11FFFC"/>
    <a:srgbClr val="E3E74B"/>
    <a:srgbClr val="000000"/>
    <a:srgbClr val="9E0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1" d="100"/>
          <a:sy n="111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33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28" Type="http://schemas.openxmlformats.org/officeDocument/2006/relationships/slide" Target="slides/slide11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126" Type="http://schemas.openxmlformats.org/officeDocument/2006/relationships/slide" Target="slides/slide110.xml"/><Relationship Id="rId13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16" Type="http://schemas.openxmlformats.org/officeDocument/2006/relationships/slide" Target="slides/slide100.xml"/><Relationship Id="rId124" Type="http://schemas.openxmlformats.org/officeDocument/2006/relationships/slide" Target="slides/slide108.xml"/><Relationship Id="rId129" Type="http://schemas.openxmlformats.org/officeDocument/2006/relationships/slide" Target="slides/slide113.xml"/><Relationship Id="rId137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slide" Target="slides/slide95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27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30" Type="http://schemas.openxmlformats.org/officeDocument/2006/relationships/slide" Target="slides/slide114.xml"/><Relationship Id="rId13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slide" Target="slides/slide115.xml"/><Relationship Id="rId136" Type="http://schemas.openxmlformats.org/officeDocument/2006/relationships/theme" Target="theme/theme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5A75-B4C4-4081-879D-2D227B875F1C}" type="datetimeFigureOut">
              <a:rPr lang="it-IT" smtClean="0"/>
              <a:pPr/>
              <a:t>21/01/2012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B170-7D72-43DF-A5A5-1419F8D58B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58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A2E6797C-1163-4657-8C93-83C2C4A136FE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369FCB46-E0FE-4D0A-93D7-265711B0BE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5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EA67A-46AA-4BA2-97ED-9BBAB2D69571}" type="slidenum">
              <a:rPr lang="it-IT" smtClean="0"/>
              <a:pPr>
                <a:defRPr/>
              </a:pPr>
              <a:t>28</a:t>
            </a:fld>
            <a:endParaRPr lang="it-IT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77.xml"/><Relationship Id="rId4" Type="http://schemas.openxmlformats.org/officeDocument/2006/relationships/tags" Target="../tags/tag57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2.xml"/><Relationship Id="rId4" Type="http://schemas.openxmlformats.org/officeDocument/2006/relationships/tags" Target="../tags/tag58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587.xml"/><Relationship Id="rId4" Type="http://schemas.openxmlformats.org/officeDocument/2006/relationships/tags" Target="../tags/tag58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601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9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0.xml"/><Relationship Id="rId4" Type="http://schemas.openxmlformats.org/officeDocument/2006/relationships/tags" Target="../tags/tag63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45.xml"/><Relationship Id="rId4" Type="http://schemas.openxmlformats.org/officeDocument/2006/relationships/tags" Target="../tags/tag64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50.xml"/><Relationship Id="rId4" Type="http://schemas.openxmlformats.org/officeDocument/2006/relationships/tags" Target="../tags/tag64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tags" Target="../tags/tag65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5" Type="http://schemas.openxmlformats.org/officeDocument/2006/relationships/tags" Target="../tags/tag661.xml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8.xml"/><Relationship Id="rId4" Type="http://schemas.openxmlformats.org/officeDocument/2006/relationships/tags" Target="../tags/tag68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93.xml"/><Relationship Id="rId4" Type="http://schemas.openxmlformats.org/officeDocument/2006/relationships/tags" Target="../tags/tag69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03.xml"/><Relationship Id="rId4" Type="http://schemas.openxmlformats.org/officeDocument/2006/relationships/tags" Target="../tags/tag70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08.xml"/><Relationship Id="rId4" Type="http://schemas.openxmlformats.org/officeDocument/2006/relationships/tags" Target="../tags/tag70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13.xml"/><Relationship Id="rId4" Type="http://schemas.openxmlformats.org/officeDocument/2006/relationships/tags" Target="../tags/tag7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tags" Target="../tags/tag717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3" Type="http://schemas.openxmlformats.org/officeDocument/2006/relationships/tags" Target="../tags/tag722.xml"/><Relationship Id="rId7" Type="http://schemas.openxmlformats.org/officeDocument/2006/relationships/tags" Target="../tags/tag726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5" Type="http://schemas.openxmlformats.org/officeDocument/2006/relationships/tags" Target="../tags/tag724.xml"/><Relationship Id="rId4" Type="http://schemas.openxmlformats.org/officeDocument/2006/relationships/tags" Target="../tags/tag723.xml"/><Relationship Id="rId9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5" Type="http://schemas.openxmlformats.org/officeDocument/2006/relationships/tags" Target="../tags/tag745.xml"/><Relationship Id="rId4" Type="http://schemas.openxmlformats.org/officeDocument/2006/relationships/tags" Target="../tags/tag74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51.xml"/><Relationship Id="rId4" Type="http://schemas.openxmlformats.org/officeDocument/2006/relationships/tags" Target="../tags/tag75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754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56.xml"/><Relationship Id="rId4" Type="http://schemas.openxmlformats.org/officeDocument/2006/relationships/tags" Target="../tags/tag75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764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66.xml"/><Relationship Id="rId4" Type="http://schemas.openxmlformats.org/officeDocument/2006/relationships/tags" Target="../tags/tag76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71.xml"/><Relationship Id="rId4" Type="http://schemas.openxmlformats.org/officeDocument/2006/relationships/tags" Target="../tags/tag77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774.xml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76.xml"/><Relationship Id="rId4" Type="http://schemas.openxmlformats.org/officeDocument/2006/relationships/tags" Target="../tags/tag77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779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778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5" Type="http://schemas.openxmlformats.org/officeDocument/2006/relationships/tags" Target="../tags/tag781.xml"/><Relationship Id="rId4" Type="http://schemas.openxmlformats.org/officeDocument/2006/relationships/tags" Target="../tags/tag780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790.xml"/><Relationship Id="rId3" Type="http://schemas.openxmlformats.org/officeDocument/2006/relationships/tags" Target="../tags/tag785.xml"/><Relationship Id="rId7" Type="http://schemas.openxmlformats.org/officeDocument/2006/relationships/tags" Target="../tags/tag789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4" Type="http://schemas.openxmlformats.org/officeDocument/2006/relationships/tags" Target="../tags/tag786.xml"/><Relationship Id="rId9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79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797.xml"/><Relationship Id="rId2" Type="http://schemas.openxmlformats.org/officeDocument/2006/relationships/tags" Target="../tags/tag796.xml"/><Relationship Id="rId1" Type="http://schemas.openxmlformats.org/officeDocument/2006/relationships/tags" Target="../tags/tag795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800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799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5" Type="http://schemas.openxmlformats.org/officeDocument/2006/relationships/tags" Target="../tags/tag802.xml"/><Relationship Id="rId4" Type="http://schemas.openxmlformats.org/officeDocument/2006/relationships/tags" Target="../tags/tag80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806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14.xml"/><Relationship Id="rId4" Type="http://schemas.openxmlformats.org/officeDocument/2006/relationships/tags" Target="../tags/tag8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817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19.xml"/><Relationship Id="rId4" Type="http://schemas.openxmlformats.org/officeDocument/2006/relationships/tags" Target="../tags/tag8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827.xml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29.xml"/><Relationship Id="rId4" Type="http://schemas.openxmlformats.org/officeDocument/2006/relationships/tags" Target="../tags/tag82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832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34.xml"/><Relationship Id="rId4" Type="http://schemas.openxmlformats.org/officeDocument/2006/relationships/tags" Target="../tags/tag83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837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39.xml"/><Relationship Id="rId4" Type="http://schemas.openxmlformats.org/officeDocument/2006/relationships/tags" Target="../tags/tag83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842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5" Type="http://schemas.openxmlformats.org/officeDocument/2006/relationships/tags" Target="../tags/tag844.xml"/><Relationship Id="rId4" Type="http://schemas.openxmlformats.org/officeDocument/2006/relationships/tags" Target="../tags/tag843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3" Type="http://schemas.openxmlformats.org/officeDocument/2006/relationships/tags" Target="../tags/tag848.xml"/><Relationship Id="rId7" Type="http://schemas.openxmlformats.org/officeDocument/2006/relationships/tags" Target="../tags/tag852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5" Type="http://schemas.openxmlformats.org/officeDocument/2006/relationships/tags" Target="../tags/tag850.xml"/><Relationship Id="rId4" Type="http://schemas.openxmlformats.org/officeDocument/2006/relationships/tags" Target="../tags/tag849.xml"/><Relationship Id="rId9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856.xml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85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860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4" Type="http://schemas.openxmlformats.org/officeDocument/2006/relationships/tags" Target="../tags/tag86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869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5" Type="http://schemas.openxmlformats.org/officeDocument/2006/relationships/tags" Target="../tags/tag871.xml"/><Relationship Id="rId4" Type="http://schemas.openxmlformats.org/officeDocument/2006/relationships/tags" Target="../tags/tag87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77.xml"/><Relationship Id="rId4" Type="http://schemas.openxmlformats.org/officeDocument/2006/relationships/tags" Target="../tags/tag87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882.xml"/><Relationship Id="rId4" Type="http://schemas.openxmlformats.org/officeDocument/2006/relationships/tags" Target="../tags/tag88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890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2.xml"/><Relationship Id="rId4" Type="http://schemas.openxmlformats.org/officeDocument/2006/relationships/tags" Target="../tags/tag89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895.xml"/><Relationship Id="rId2" Type="http://schemas.openxmlformats.org/officeDocument/2006/relationships/tags" Target="../tags/tag894.xml"/><Relationship Id="rId1" Type="http://schemas.openxmlformats.org/officeDocument/2006/relationships/tags" Target="../tags/tag893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897.xml"/><Relationship Id="rId4" Type="http://schemas.openxmlformats.org/officeDocument/2006/relationships/tags" Target="../tags/tag89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900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02.xml"/><Relationship Id="rId4" Type="http://schemas.openxmlformats.org/officeDocument/2006/relationships/tags" Target="../tags/tag90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905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5" Type="http://schemas.openxmlformats.org/officeDocument/2006/relationships/tags" Target="../tags/tag907.xml"/><Relationship Id="rId4" Type="http://schemas.openxmlformats.org/officeDocument/2006/relationships/tags" Target="../tags/tag90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3" Type="http://schemas.openxmlformats.org/officeDocument/2006/relationships/tags" Target="../tags/tag911.xml"/><Relationship Id="rId7" Type="http://schemas.openxmlformats.org/officeDocument/2006/relationships/tags" Target="../tags/tag915.xml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5" Type="http://schemas.openxmlformats.org/officeDocument/2006/relationships/tags" Target="../tags/tag913.xml"/><Relationship Id="rId4" Type="http://schemas.openxmlformats.org/officeDocument/2006/relationships/tags" Target="../tags/tag912.xml"/><Relationship Id="rId9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919.xml"/><Relationship Id="rId2" Type="http://schemas.openxmlformats.org/officeDocument/2006/relationships/tags" Target="../tags/tag918.xml"/><Relationship Id="rId1" Type="http://schemas.openxmlformats.org/officeDocument/2006/relationships/tags" Target="../tags/tag917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92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923.xml"/><Relationship Id="rId2" Type="http://schemas.openxmlformats.org/officeDocument/2006/relationships/tags" Target="../tags/tag922.xml"/><Relationship Id="rId1" Type="http://schemas.openxmlformats.org/officeDocument/2006/relationships/tags" Target="../tags/tag921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926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25.xml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5" Type="http://schemas.openxmlformats.org/officeDocument/2006/relationships/tags" Target="../tags/tag928.xml"/><Relationship Id="rId4" Type="http://schemas.openxmlformats.org/officeDocument/2006/relationships/tags" Target="../tags/tag92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932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931.xml"/><Relationship Id="rId1" Type="http://schemas.openxmlformats.org/officeDocument/2006/relationships/tags" Target="../tags/tag930.xml"/><Relationship Id="rId6" Type="http://schemas.openxmlformats.org/officeDocument/2006/relationships/tags" Target="../tags/tag935.xml"/><Relationship Id="rId5" Type="http://schemas.openxmlformats.org/officeDocument/2006/relationships/tags" Target="../tags/tag934.xml"/><Relationship Id="rId4" Type="http://schemas.openxmlformats.org/officeDocument/2006/relationships/tags" Target="../tags/tag93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938.xml"/><Relationship Id="rId2" Type="http://schemas.openxmlformats.org/officeDocument/2006/relationships/tags" Target="../tags/tag937.xml"/><Relationship Id="rId1" Type="http://schemas.openxmlformats.org/officeDocument/2006/relationships/tags" Target="../tags/tag936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0.xml"/><Relationship Id="rId4" Type="http://schemas.openxmlformats.org/officeDocument/2006/relationships/tags" Target="../tags/tag93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943.xml"/><Relationship Id="rId2" Type="http://schemas.openxmlformats.org/officeDocument/2006/relationships/tags" Target="../tags/tag942.xml"/><Relationship Id="rId1" Type="http://schemas.openxmlformats.org/officeDocument/2006/relationships/tags" Target="../tags/tag941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945.xml"/><Relationship Id="rId4" Type="http://schemas.openxmlformats.org/officeDocument/2006/relationships/tags" Target="../tags/tag94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953.xml"/><Relationship Id="rId2" Type="http://schemas.openxmlformats.org/officeDocument/2006/relationships/tags" Target="../tags/tag952.xml"/><Relationship Id="rId1" Type="http://schemas.openxmlformats.org/officeDocument/2006/relationships/tags" Target="../tags/tag95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55.xml"/><Relationship Id="rId4" Type="http://schemas.openxmlformats.org/officeDocument/2006/relationships/tags" Target="../tags/tag95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" Type="http://schemas.openxmlformats.org/officeDocument/2006/relationships/tags" Target="../tags/tag956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60.xml"/><Relationship Id="rId4" Type="http://schemas.openxmlformats.org/officeDocument/2006/relationships/tags" Target="../tags/tag95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963.xml"/><Relationship Id="rId2" Type="http://schemas.openxmlformats.org/officeDocument/2006/relationships/tags" Target="../tags/tag962.xml"/><Relationship Id="rId1" Type="http://schemas.openxmlformats.org/officeDocument/2006/relationships/tags" Target="../tags/tag961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965.xml"/><Relationship Id="rId4" Type="http://schemas.openxmlformats.org/officeDocument/2006/relationships/tags" Target="../tags/tag96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968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67.xml"/><Relationship Id="rId1" Type="http://schemas.openxmlformats.org/officeDocument/2006/relationships/tags" Target="../tags/tag966.xml"/><Relationship Id="rId6" Type="http://schemas.openxmlformats.org/officeDocument/2006/relationships/tags" Target="../tags/tag971.xml"/><Relationship Id="rId5" Type="http://schemas.openxmlformats.org/officeDocument/2006/relationships/tags" Target="../tags/tag970.xml"/><Relationship Id="rId4" Type="http://schemas.openxmlformats.org/officeDocument/2006/relationships/tags" Target="../tags/tag96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3" Type="http://schemas.openxmlformats.org/officeDocument/2006/relationships/tags" Target="../tags/tag974.xml"/><Relationship Id="rId7" Type="http://schemas.openxmlformats.org/officeDocument/2006/relationships/tags" Target="../tags/tag978.xml"/><Relationship Id="rId2" Type="http://schemas.openxmlformats.org/officeDocument/2006/relationships/tags" Target="../tags/tag973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5" Type="http://schemas.openxmlformats.org/officeDocument/2006/relationships/tags" Target="../tags/tag976.xml"/><Relationship Id="rId4" Type="http://schemas.openxmlformats.org/officeDocument/2006/relationships/tags" Target="../tags/tag975.xml"/><Relationship Id="rId9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982.xml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98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986.xml"/><Relationship Id="rId2" Type="http://schemas.openxmlformats.org/officeDocument/2006/relationships/tags" Target="../tags/tag985.xml"/><Relationship Id="rId1" Type="http://schemas.openxmlformats.org/officeDocument/2006/relationships/tags" Target="../tags/tag984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989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88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5" Type="http://schemas.openxmlformats.org/officeDocument/2006/relationships/tags" Target="../tags/tag991.xml"/><Relationship Id="rId4" Type="http://schemas.openxmlformats.org/officeDocument/2006/relationships/tags" Target="../tags/tag99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995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5" Type="http://schemas.openxmlformats.org/officeDocument/2006/relationships/tags" Target="../tags/tag997.xml"/><Relationship Id="rId4" Type="http://schemas.openxmlformats.org/officeDocument/2006/relationships/tags" Target="../tags/tag99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001.xml"/><Relationship Id="rId2" Type="http://schemas.openxmlformats.org/officeDocument/2006/relationships/tags" Target="../tags/tag1000.xml"/><Relationship Id="rId1" Type="http://schemas.openxmlformats.org/officeDocument/2006/relationships/tags" Target="../tags/tag999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03.xml"/><Relationship Id="rId4" Type="http://schemas.openxmlformats.org/officeDocument/2006/relationships/tags" Target="../tags/tag100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006.xml"/><Relationship Id="rId2" Type="http://schemas.openxmlformats.org/officeDocument/2006/relationships/tags" Target="../tags/tag1005.xml"/><Relationship Id="rId1" Type="http://schemas.openxmlformats.org/officeDocument/2006/relationships/tags" Target="../tags/tag1004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1008.xml"/><Relationship Id="rId4" Type="http://schemas.openxmlformats.org/officeDocument/2006/relationships/tags" Target="../tags/tag100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2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5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3.xml"/><Relationship Id="rId4" Type="http://schemas.openxmlformats.org/officeDocument/2006/relationships/tags" Target="../tags/tag39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9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1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6.xml"/><Relationship Id="rId4" Type="http://schemas.openxmlformats.org/officeDocument/2006/relationships/tags" Target="../tags/tag43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56.xml"/><Relationship Id="rId4" Type="http://schemas.openxmlformats.org/officeDocument/2006/relationships/tags" Target="../tags/tag45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4.xml"/><Relationship Id="rId4" Type="http://schemas.openxmlformats.org/officeDocument/2006/relationships/tags" Target="../tags/tag5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19.xml"/><Relationship Id="rId4" Type="http://schemas.openxmlformats.org/officeDocument/2006/relationships/tags" Target="../tags/tag5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Relationship Id="rId9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4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7.xml"/><Relationship Id="rId4" Type="http://schemas.openxmlformats.org/officeDocument/2006/relationships/tags" Target="../tags/tag56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C9E4-5354-4EA2-82EC-7E6F254FFE5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F9BC-D564-4720-A913-17998BBF1BF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701D-F945-4035-B28E-5BF49E4105F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5536-17AB-455E-A716-6FF015BC7D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B7FF-F07F-45DA-B44B-1C187EA82BA7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36F-3959-4B34-B656-3D3D31317D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BC40-3513-485B-B615-4D1EA0FA4F8E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1871-EC1D-42BE-A874-FCB5CA937B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F4E3-1BC0-420C-9A4E-6EDA2666F93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747F-999E-41E8-B0B5-8B2D20BFF0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9C02-06D1-4E82-B0EE-63459992E3D3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6B50-D2C9-47E6-90FC-9D037101C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28E4-0BCA-45AC-960F-13195FD7A760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49A0-9A62-4D41-ABDD-35FF900450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8DD9-B813-4843-AD61-03C76784529B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2B13-D404-46E8-AB0C-2DB5B5502B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7B85-589A-46B1-ABF8-BD6D2CC560B1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9F0E-9D49-449D-930A-4BDEBD59B4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0B9B-5A23-42F6-8414-853204FB70ED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0FDA-2DC7-4FD0-9711-CE9C3CB265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FFD9-08B6-4B1F-BD5A-92AD674E8C6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210C-5AEA-47A8-B738-E8BFB0D70F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182D-93CF-4612-B8D9-6A1475CD013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152A-4649-448D-B271-8A6F76A7BDCC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7D0-C15C-4C81-867C-36C41B0388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8B29-D29E-4B45-90CA-B3127C0B0AF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44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07FD-1E67-41A3-B3FD-293D285EFF8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625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2CE8-997A-4167-A3DA-F6FBD1BF282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9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9640-30FF-4C18-AD20-6F080D8D4BF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17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4A58-0AE1-4262-B2C2-8C46ED31E45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883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CF25-7BA0-423A-ADD0-1A9EEC35801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293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CA14-0BEB-4AE1-9DD3-21F37A32D9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35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9142-8472-4F28-B843-785F95B7B5F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203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434E-F3F5-4ABC-B637-E47AC890D0D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0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C5A4-99FD-4589-8CB7-A522A50737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2781-EAF8-4E37-8E49-DAFDA51626E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516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B2F1-F78F-40A3-B483-231B72E5917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40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EC6B5-9AA8-4D3B-A44C-013282DD3F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39A2-C9C2-4016-B4C9-313D2B87688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033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E09E-DB00-4359-ADEA-03C7C9C5605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04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A17C-708A-4DF7-B25C-E2E48A80BFB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66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EBB2-59C5-4804-B64A-01B54AAE7F9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4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637A4-6817-42FF-8546-401FC6CA67A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236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434D-6199-4179-B2A2-81175E8795C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165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A78E-4BBD-44B4-A9EF-DD96FE6D59B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1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99A2-66C3-4725-9E18-DA73FD12AE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9B73-4825-48D7-B09B-A50B7BFE43F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90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6ACA-C431-4E59-92B8-B0CDD2328B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0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4DE8-82BA-4312-9627-3A54327300D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270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03C1-6A69-4F60-AD9A-3639CD5688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58FF-46CA-43E2-851C-C3ABE78B7A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41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FEFB-5849-464C-A093-2AAB73DDF3D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79E8-3868-470C-86A8-46A9575F480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0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97F4-469E-48BE-B15E-E9BD9C3A3A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7136-0E52-401A-9B74-9D9FDD6824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61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ACDF-F70B-4564-88C5-42434EBE9B3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973A-81E0-4641-8245-B7B5B2FEBBE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76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051A-627F-479E-A65B-A2DC91341F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D521-4BB2-4BB0-8E79-7C31453CD37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12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DFF0-E1A2-4144-A500-12EC9E09FB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50BE-6BED-4E3D-A2DD-4C9C20A9E0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942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1048-5B5E-4DC2-BD26-B94CC71B639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6710-4C27-4B8C-9DCC-15AC4E3D16C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19FE-6DC6-4EB6-941C-0B4FB2E59B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D9EF-AB6B-40DE-AE1A-1401B90807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6E2E-5026-4A5C-9E04-5C2C9B9D88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83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9DBE-32E4-4106-B244-B030F804AED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A69D-65E8-4A60-B07B-42E3756CD06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8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508-5E2D-4FF9-83E3-3A676C7DF4E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2DDF-2883-4CC3-BA64-280D798C34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68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4D56-94E7-47CD-A15C-68F2CFF2E7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99ED-3387-4FEE-B4BC-DA901C9C05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30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697-34D6-4A08-8385-216CFE4533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73FD-2278-4C54-B364-73039AC16F9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82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BBEA-203D-4363-9C85-7600CC074AE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8F33-5A9A-4633-BB81-D7028452058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1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0BBB-AF5B-49C9-8AEB-AEF49FEDDC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C52F-AC52-4E14-B57E-FF61BC149D4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903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8A6-C7BD-48ED-ADDB-A706A45ECE4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0AD1-6745-4524-A2EA-2399C312FEC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392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18A5-4E41-477D-96BA-BA1561E83BE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63B-3903-4FD0-91C8-B45AD9AE80C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177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4A5E-7E66-4AE6-9636-570498B6055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532-8594-4C0D-BF2E-AF355B1A0A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21CC-656C-44E7-9A32-03A068E7DC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F22D-2213-4630-A5D6-1C0C917B3C2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6B4B-0B61-481A-B0B4-74FD9D02B16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093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932C-9E50-44E1-8983-9E73A3D2E83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F9D1-B0C1-4D6C-A640-5A5DD6E78A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08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8FE-9600-4B62-8D60-EA34BED3ECE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93F4-5483-48D7-943A-EFBC9460FCD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12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263-BD2E-439D-BA7C-CFB0C04914B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63A4-38D4-4246-BB86-F149892AD3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048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792D-45D5-4F53-8751-53E9FFA514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C92-95FB-4CBC-9FC3-A2650D5B11C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633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2569-3B39-4105-8D59-BC058DB759E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506B-C62C-4AC9-805D-35D315988C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172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CEE1-81EB-433E-81C3-485A59A18E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FE71-9270-4E94-ACD8-41A2CFCE585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73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0570-53E9-47B8-8583-B4AE331D81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ADDC-6A34-4E96-989E-1A3B7B56950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582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D0D9-4168-4867-AF2B-BC03F3DF98A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D264-1E4D-4863-999C-74E680CC6F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668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A7EF-DF1F-4406-BF30-84583AF6608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6516-4706-43EA-900B-B9E5DF3A3A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812B-783E-4069-AFA0-DBB4E89FE4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2BB9-5835-4B83-A5B8-B675A8ECAC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E15-14D7-4987-98F9-5B9EBAFD8FC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92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0041-F4DE-4F0E-9E8C-9AC4015820C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847C-6202-40C8-B517-F9876F01799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9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EFFC-1692-45E7-898C-2A52631CC11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06E0-BB23-4742-94B4-5709D2F17FB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71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A985-50DE-4C8F-9273-61EBD33A77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2CE2-289A-45E1-B843-A05BAAD2DBB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59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5B86-D52A-4526-B992-CC8B7C1401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B64B-673B-4278-91E5-37BB069BE3D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47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ABBB-BC50-46E0-819F-0315390881F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F855-8DFD-4703-9BD1-D79BA07F0B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463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3B81-43CA-4682-AD7E-429A34D7BCB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136F-DE00-427D-A7B8-AA66E09BE8A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270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3BB5-9113-4455-B388-D2A03034728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B5CC-9055-4A02-82DC-03668BB5102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124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A771-5603-4CE8-B7FA-6F91C0FCF82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D5FF-F990-413F-B531-EA79D1E117E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06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F0D3-C430-42D6-9502-72F0C84195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2E4E-1400-49B0-A01B-7C9C4067E6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ADAE-492F-4AF1-85CB-178E637BFE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12CB-5129-4CA8-B658-C6B315407D8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4F5B-3A11-4361-B194-4C0A2A27B0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101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67D-EB88-4ED1-A8D8-8527215C002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2B1C-62EE-4A3F-A2DA-3AA6114BCD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67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AAD5-FF88-4CBC-945A-0C205C318EF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BD10-97AD-4748-B407-9257E9D9F55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33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7CAD-BA12-47AA-9844-7BC5F74323D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51F2-3734-4352-83F7-19655E5C8F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205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CFF2-612F-4C27-8B3D-3313ECB0CF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7E7C-040C-40DE-98E5-005990AD725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78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D98A-5D96-4518-8B42-3431431719D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1C8F-22EA-4269-91A4-18AFE0F0B82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62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BFB1-AE27-425E-940F-31B5C5E2F6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ED41-A327-4213-B3AC-9248F6118F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64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2369-F237-43F6-B4BC-09CCD9DBB8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83D6-42C6-431C-B6A3-FB7A6E21CC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DFB7-ECBF-48D9-AECF-C69464866C9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290E-109A-4A61-B18A-AE1CCF533E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64C5-4E69-4E88-9033-211DF2730F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558D-4EFA-4E31-B6E7-8D95C9B396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1EBE-0524-41BB-AA13-7DF6623B801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58C5-F0E8-4EC3-9458-E5CA3A70DF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270B-EE9D-4489-8B46-771D0168BB5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91D9-4BDA-4D1E-9EE9-B8FE7ED271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DF12-E0C1-4197-A5C6-A7C66E69681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9749-623D-4C1A-B860-854D0F202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3588-ED85-4459-B685-733DB29BEFC6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D76D-022E-412E-A5CA-2AD511B941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DDF3-6C68-4553-8815-F955AED854B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475C-BB00-4F02-A990-D0A425551E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DDA-16AD-4DA8-8C88-E44C25D29CC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A7F9-3C63-4D2C-BF54-8F9007B3E9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6CBD-98E0-4D5F-AACA-C875D0A80A0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9E25-2500-459A-89E8-111969059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1640-B592-4492-BD04-A027D272B9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D7BD-9084-4A7A-95EF-872DB3417B2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F259-D6E2-43BF-82B4-22241BA5B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31E4-A954-44B5-95A1-5EC92E5A2475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CDA3-AFA0-4F1C-8D9A-4363595A72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E00D-D320-4D89-9A90-0C008DF8A85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2BD6-BF32-4677-82A4-8C8A61FDD9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C71B-EB0E-4752-94EA-A70DA00E539E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133A-42F7-4A31-B4D9-43C913AD4E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1403A-A314-4972-861A-06E2205E405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1A7E-AAA2-4887-85D6-6B8E8C0829C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D5F7-ECB0-441E-A44C-1C3CEDD3FA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8E9E-62B0-40CF-9085-F352952C6C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0E54-3A34-4EB6-B0D0-4BA525B5EE2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D89D-F17D-4314-887C-7D6C45D6D23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5AEAF-9C7A-459A-8CCC-989E490B1E6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9327-C21C-476C-A8DE-7F306EEA1D6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BF9-127F-43A2-A89E-6E39529AAF0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745D-388E-478E-888D-EC89E3F064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3C37-CACF-401B-A4A3-7DF7C54665C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3F5F-6AD7-4F7A-AE66-9E680EDE161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53BD-8CA0-46AE-A4C2-ED1F941F896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5964-6638-497E-8945-9573D10611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D190-7ED4-4227-918C-E11EEC4678E3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D5AA-395F-469D-95F2-2DB83732E6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5606-BE91-4586-B01B-37CCFCA511AC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C6D3-001A-44F2-9DF7-5460FD806E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C92F-6485-474F-B914-F1CC4D7C96AD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22C1-E858-44C2-AF32-728080FA0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9225-9061-4F99-B3E9-B08172E442B6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BD08-EC31-424F-B953-9280FFD2F4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C40E-F77E-48D1-8784-3C7058EED9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4CBD-EBDA-4E4E-8831-9C1ED6C1ABA5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5037-BA7F-4510-BEF4-0E809AE208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AB82-3C33-4B8E-9932-E7C2D07B8C2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49CD-E385-4C88-BA9D-D38BD3C0D5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A0AB-9C1C-48D2-BC02-E942F1E00C63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9570-274A-48DB-9DB7-85C63653AE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74FE-C80E-4B40-906C-FBBD251D726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8DAC-575C-4B99-BC97-512C841D02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0E13-2F57-431B-9296-26BDA60F1CF6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ABF7-F80B-4DBF-B05D-546EFC2191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FCFD-3153-47F3-B066-A61B5D71B5BC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0289-B63A-44AF-9C75-A26A8EBA0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27A1-3E3A-4424-A637-AD765564744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DD32-34A9-4A28-8DC1-7FB435517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079A-4605-4F29-8A91-EE12BCD4823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05B8-CDC0-4C45-9417-E2B46959BA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F6B0-181B-45EF-BB82-4107E6C4073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79B7-F31B-46A0-855E-61715E4BD8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4837-4B08-486D-9C51-C081F47BA611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3F09-BF3A-4537-B68A-CEDF65B78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7106-D6B1-474B-B73F-4FE657273B6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C683-C5DF-47EA-A0F5-F24C5E7E840C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241E-9FF6-4051-A680-8B95A5C8EF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6BBF-7DF7-4799-A613-1B096105909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2823-ED19-4325-9EF5-CA24E61559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F6D3-E7C7-4EAE-B6A8-B95E8B82B8D3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560B-CDB1-40E4-AC90-11DB6507F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CC1D-462C-49CD-A061-92507AF474BC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88FF-45C8-4343-BCE6-28BA96F65B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01C4-6CFD-47FA-8218-6FD9BF5A435D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EE6-D3C0-4C04-AA75-3CF6985559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E813-96DF-47D3-AA6C-CB555D264B48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EC14-8166-48AF-971F-7AC75AEAFC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86D-FBBA-4BAE-B3E5-0E6332D09C7E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6955-FF6A-43B8-8130-C62F711D3D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ED11-72C4-46BE-BBAB-59BB7E941E2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FADA-1F45-4AE4-9411-00647AB2DDA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CB34-5667-43BF-A748-E3C62421E33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05E0-ADA7-4ABF-88C8-FCE5AB50F57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39C6-472F-4849-8880-00FC9E6209A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D6B-4740-4123-B976-CF391A9E5E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BE94-62EF-4F1A-8E72-7C99ACA0C2A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4C03-7431-4C0F-BA78-A49DC9AC7C7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4B5B-664B-4B39-826E-F1421C22950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7ACC-A0DD-4DF0-A68A-E240AE0E26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3EB8-5C4D-41D2-A872-FCEA2E3D795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1518-DF3D-47F1-A1D1-8C1C717E6A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AA99-0B78-42ED-9F83-A34035ED674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48FA-3A08-4D67-9E17-397238D911E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634-EBC0-46A6-9726-A879CE2D417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EC3D-780E-4002-BC90-B56F7C5FDEA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15D1-A8B4-4F31-AC71-BF1BC47C1D1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E018-C852-410D-B4F4-13E93842C9A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2E69-DFE5-4947-932D-311CA5DD41F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BD07-368B-46A6-A519-4684ABF5E2B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B022-114E-44EF-8E53-44629380480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6AAD-B089-4728-ADE1-FD19C80092A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1060-C539-4220-909D-0BC2FF90255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FB38-D3F0-4EC4-9734-EBCD7AD9CF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C517-7FA9-4346-B8EC-9BB868950B38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9F83-872A-455E-9245-17F312579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2C9F-C931-44E2-8691-A9ADED6227C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170C-E1FF-4F6C-BCC9-79E634B77A0E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7E93-5B78-4170-AF97-4B6684EAB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994D-DE92-4A7A-9E97-12DE51B98A6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0F1E-A151-463A-A71E-21784D02C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D70E-F5D0-4ADE-8BE8-D2C8CE9E163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7DE9-B39C-468B-BF27-EE733CE4E7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D3C0-C6A0-4039-8334-229418E18AB7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274E-54F6-4559-A87B-BAE3DFA884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4EF5-55C2-4F82-A892-A61613FD89EA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AA94-3B8F-4D2D-93B4-A541E656C6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C00A-EBF3-4F74-8B3B-10A9B50A710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BF85-B412-49E4-BD16-2FF03D1446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7493-1491-4F30-BC35-849183732CC2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A147-AB46-49D3-B55D-372B21ABC8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1B11-FFAC-4FA2-9590-B7440762994F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D279-16D7-4F61-B77D-C89BC87512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0C3C-F649-4422-BFAE-46D4F0751F1D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A77C-643E-48BA-A0F2-ADE5AB3663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3CAE-6C5F-4820-AB61-0593976CD23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21D3-C57C-4B6C-A9AD-9CBFE4E82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56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tags" Target="../tags/tag572.xml"/><Relationship Id="rId2" Type="http://schemas.openxmlformats.org/officeDocument/2006/relationships/slideLayout" Target="../slideLayouts/slideLayout101.xml"/><Relationship Id="rId16" Type="http://schemas.openxmlformats.org/officeDocument/2006/relationships/tags" Target="../tags/tag57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570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5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63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tags" Target="../tags/tag635.xml"/><Relationship Id="rId2" Type="http://schemas.openxmlformats.org/officeDocument/2006/relationships/slideLayout" Target="../slideLayouts/slideLayout112.xml"/><Relationship Id="rId16" Type="http://schemas.openxmlformats.org/officeDocument/2006/relationships/tags" Target="../tags/tag634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633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6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69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698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69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69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6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757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tags" Target="../tags/tag761.xml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760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759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7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820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tags" Target="../tags/tag824.xml"/><Relationship Id="rId2" Type="http://schemas.openxmlformats.org/officeDocument/2006/relationships/slideLayout" Target="../slideLayouts/slideLayout145.xml"/><Relationship Id="rId16" Type="http://schemas.openxmlformats.org/officeDocument/2006/relationships/tags" Target="../tags/tag82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822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82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88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tags" Target="../tags/tag887.xml"/><Relationship Id="rId2" Type="http://schemas.openxmlformats.org/officeDocument/2006/relationships/slideLayout" Target="../slideLayouts/slideLayout156.xml"/><Relationship Id="rId16" Type="http://schemas.openxmlformats.org/officeDocument/2006/relationships/tags" Target="../tags/tag88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885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88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94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tags" Target="../tags/tag950.xml"/><Relationship Id="rId2" Type="http://schemas.openxmlformats.org/officeDocument/2006/relationships/slideLayout" Target="../slideLayouts/slideLayout167.xml"/><Relationship Id="rId16" Type="http://schemas.openxmlformats.org/officeDocument/2006/relationships/tags" Target="../tags/tag949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948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9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3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0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90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194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9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92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25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257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25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25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2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31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tags" Target="../tags/tag320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31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318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3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3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tags" Target="../tags/tag383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3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3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3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44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tags" Target="../tags/tag446.xml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44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44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4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505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tags" Target="../tags/tag509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5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507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5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F0311230-2197-4A09-B813-5EE1A757B8F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C1078FE-9FD2-4771-9A97-D5A98691D5DB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38AA494-371D-40A0-AE84-97166A88F2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cs typeface="+mn-cs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cs typeface="+mn-cs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cs typeface="+mn-cs"/>
              </a:defRPr>
            </a:lvl1pPr>
          </a:lstStyle>
          <a:p>
            <a:pPr eaLnBrk="0" hangingPunct="0">
              <a:defRPr/>
            </a:pPr>
            <a:fld id="{3528D4AE-B98C-4F9F-B5B6-F164B282F23D}" type="slidenum">
              <a:rPr lang="ca-ES">
                <a:solidFill>
                  <a:srgbClr val="000000"/>
                </a:solidFill>
              </a:rPr>
              <a:pPr eaLnBrk="0" hangingPunct="0"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4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0" hangingPunct="0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0" hangingPunct="0">
              <a:defRPr/>
            </a:pPr>
            <a:fld id="{479EBA06-9CD0-4404-9F6D-723394E7BFB5}" type="slidenum">
              <a:rPr lang="it-IT">
                <a:solidFill>
                  <a:srgbClr val="000000"/>
                </a:solidFill>
              </a:rPr>
              <a:pPr eaLnBrk="0" hangingPunct="0"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431F9EB-3F0B-4F45-B260-A872C3965F0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359FBD1A-F8A4-471B-96B1-E72E33B4D91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EACBBD-A6AD-4740-85D5-809482F58C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4E097C-820D-4D17-B603-13E807EDFFC5}" type="slidenum">
              <a:rPr lang="it-IT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AD9E5603-8EFD-444D-98FF-134806B964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CF58348B-A4B4-4010-8711-65AB8EB0478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defRPr/>
            </a:pPr>
            <a:fld id="{9DC0DF21-A1AD-4F2D-8081-CC93DB21A28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21/01/2012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0" hangingPunct="0">
              <a:defRPr/>
            </a:pPr>
            <a:fld id="{52C379CC-1122-42EB-9918-7542FF1247FE}" type="slidenum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95D16C-377E-4A79-9F38-F3002421DD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906F05E-133B-402A-A217-FCADFF714C3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21E8F1F-5DBA-4EAC-A4A4-7D57F3074D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E445118-B653-4207-B07A-AD3924C1179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2F75EDA-D838-4934-9AD6-4B011538A5B3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95F8E58-C6F8-48BC-B9C4-8AED81335C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AB5B7-BFBB-4C01-A8E8-86D05025B984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5DD5A-EAEA-40B3-919A-9EC0B7326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A43B2B2-231E-45BC-AAA0-C76C8963A91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17A79D-A05E-4821-B08F-EA0F2DBABEB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7DD03-0982-4249-9EBE-8BB99E02D729}" type="datetimeFigureOut">
              <a:rPr lang="it-IT"/>
              <a:pPr>
                <a:defRPr/>
              </a:pPr>
              <a:t>21/01/2012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7A022-FC4A-4423-A17E-383E3415F3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11.xml"/><Relationship Id="rId2" Type="http://schemas.openxmlformats.org/officeDocument/2006/relationships/tags" Target="../tags/tag1010.xml"/><Relationship Id="rId1" Type="http://schemas.openxmlformats.org/officeDocument/2006/relationships/tags" Target="../tags/tag1009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39.xml"/><Relationship Id="rId2" Type="http://schemas.openxmlformats.org/officeDocument/2006/relationships/tags" Target="../tags/tag1038.xml"/><Relationship Id="rId1" Type="http://schemas.openxmlformats.org/officeDocument/2006/relationships/tags" Target="../tags/tag1037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9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286.xml"/><Relationship Id="rId2" Type="http://schemas.openxmlformats.org/officeDocument/2006/relationships/tags" Target="../tags/tag1285.xml"/><Relationship Id="rId1" Type="http://schemas.openxmlformats.org/officeDocument/2006/relationships/tags" Target="../tags/tag1284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289.xml"/><Relationship Id="rId2" Type="http://schemas.openxmlformats.org/officeDocument/2006/relationships/tags" Target="../tags/tag1288.xml"/><Relationship Id="rId1" Type="http://schemas.openxmlformats.org/officeDocument/2006/relationships/tags" Target="../tags/tag1287.xml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292.xml"/><Relationship Id="rId2" Type="http://schemas.openxmlformats.org/officeDocument/2006/relationships/tags" Target="../tags/tag1291.xml"/><Relationship Id="rId1" Type="http://schemas.openxmlformats.org/officeDocument/2006/relationships/tags" Target="../tags/tag1290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3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29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1295.xml"/><Relationship Id="rId1" Type="http://schemas.openxmlformats.org/officeDocument/2006/relationships/tags" Target="../tags/tag129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297.xml"/><Relationship Id="rId1" Type="http://schemas.openxmlformats.org/officeDocument/2006/relationships/tags" Target="../tags/tag129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1300.xml"/><Relationship Id="rId2" Type="http://schemas.openxmlformats.org/officeDocument/2006/relationships/tags" Target="../tags/tag1299.xml"/><Relationship Id="rId1" Type="http://schemas.openxmlformats.org/officeDocument/2006/relationships/tags" Target="../tags/tag1298.xml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7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1303.xml"/><Relationship Id="rId2" Type="http://schemas.openxmlformats.org/officeDocument/2006/relationships/tags" Target="../tags/tag1302.xml"/><Relationship Id="rId1" Type="http://schemas.openxmlformats.org/officeDocument/2006/relationships/tags" Target="../tags/tag1301.xml"/><Relationship Id="rId5" Type="http://schemas.openxmlformats.org/officeDocument/2006/relationships/image" Target="../media/image58.jpeg"/><Relationship Id="rId4" Type="http://schemas.openxmlformats.org/officeDocument/2006/relationships/slideLayout" Target="../slideLayouts/slideLayout10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1306.xml"/><Relationship Id="rId2" Type="http://schemas.openxmlformats.org/officeDocument/2006/relationships/tags" Target="../tags/tag1305.xml"/><Relationship Id="rId1" Type="http://schemas.openxmlformats.org/officeDocument/2006/relationships/tags" Target="../tags/tag1304.xml"/><Relationship Id="rId5" Type="http://schemas.openxmlformats.org/officeDocument/2006/relationships/image" Target="../media/image59.jpeg"/><Relationship Id="rId4" Type="http://schemas.openxmlformats.org/officeDocument/2006/relationships/slideLayout" Target="../slideLayouts/slideLayout10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1309.xml"/><Relationship Id="rId2" Type="http://schemas.openxmlformats.org/officeDocument/2006/relationships/tags" Target="../tags/tag1308.xml"/><Relationship Id="rId1" Type="http://schemas.openxmlformats.org/officeDocument/2006/relationships/tags" Target="../tags/tag1307.xml"/><Relationship Id="rId5" Type="http://schemas.openxmlformats.org/officeDocument/2006/relationships/image" Target="../media/image60.jpeg"/><Relationship Id="rId4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42.xml"/><Relationship Id="rId2" Type="http://schemas.openxmlformats.org/officeDocument/2006/relationships/tags" Target="../tags/tag1041.xml"/><Relationship Id="rId1" Type="http://schemas.openxmlformats.org/officeDocument/2006/relationships/tags" Target="../tags/tag1040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9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11.xml"/><Relationship Id="rId1" Type="http://schemas.openxmlformats.org/officeDocument/2006/relationships/tags" Target="../tags/tag13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1314.xml"/><Relationship Id="rId2" Type="http://schemas.openxmlformats.org/officeDocument/2006/relationships/tags" Target="../tags/tag1313.xml"/><Relationship Id="rId1" Type="http://schemas.openxmlformats.org/officeDocument/2006/relationships/tags" Target="../tags/tag1312.xml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10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1316.xml"/><Relationship Id="rId2" Type="http://schemas.openxmlformats.org/officeDocument/2006/relationships/tags" Target="../tags/tag13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2.jpeg"/><Relationship Id="rId5" Type="http://schemas.openxmlformats.org/officeDocument/2006/relationships/slideLayout" Target="../slideLayouts/slideLayout106.xml"/><Relationship Id="rId4" Type="http://schemas.openxmlformats.org/officeDocument/2006/relationships/tags" Target="../tags/tag131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19.xml"/><Relationship Id="rId1" Type="http://schemas.openxmlformats.org/officeDocument/2006/relationships/tags" Target="../tags/tag1318.xml"/><Relationship Id="rId4" Type="http://schemas.openxmlformats.org/officeDocument/2006/relationships/image" Target="../media/image63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1321.xml"/><Relationship Id="rId2" Type="http://schemas.openxmlformats.org/officeDocument/2006/relationships/tags" Target="../tags/tag1320.xml"/><Relationship Id="rId1" Type="http://schemas.openxmlformats.org/officeDocument/2006/relationships/themeOverride" Target="../theme/themeOverride4.xml"/><Relationship Id="rId4" Type="http://schemas.openxmlformats.org/officeDocument/2006/relationships/slideLayout" Target="../slideLayouts/slideLayout10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1323.xml"/><Relationship Id="rId2" Type="http://schemas.openxmlformats.org/officeDocument/2006/relationships/tags" Target="../tags/tag1322.xml"/><Relationship Id="rId1" Type="http://schemas.openxmlformats.org/officeDocument/2006/relationships/themeOverride" Target="../theme/themeOverride5.xml"/><Relationship Id="rId4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5.xml"/><Relationship Id="rId2" Type="http://schemas.openxmlformats.org/officeDocument/2006/relationships/tags" Target="../tags/tag1044.xml"/><Relationship Id="rId1" Type="http://schemas.openxmlformats.org/officeDocument/2006/relationships/tags" Target="../tags/tag1043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8.xml"/><Relationship Id="rId2" Type="http://schemas.openxmlformats.org/officeDocument/2006/relationships/tags" Target="../tags/tag1047.xml"/><Relationship Id="rId1" Type="http://schemas.openxmlformats.org/officeDocument/2006/relationships/tags" Target="../tags/tag1046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51.xml"/><Relationship Id="rId2" Type="http://schemas.openxmlformats.org/officeDocument/2006/relationships/tags" Target="../tags/tag1050.xml"/><Relationship Id="rId1" Type="http://schemas.openxmlformats.org/officeDocument/2006/relationships/tags" Target="../tags/tag104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53.xml"/><Relationship Id="rId1" Type="http://schemas.openxmlformats.org/officeDocument/2006/relationships/tags" Target="../tags/tag10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55.xml"/><Relationship Id="rId1" Type="http://schemas.openxmlformats.org/officeDocument/2006/relationships/tags" Target="../tags/tag105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57.xml"/><Relationship Id="rId1" Type="http://schemas.openxmlformats.org/officeDocument/2006/relationships/tags" Target="../tags/tag10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59.xml"/><Relationship Id="rId1" Type="http://schemas.openxmlformats.org/officeDocument/2006/relationships/tags" Target="../tags/tag10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61.xml"/><Relationship Id="rId1" Type="http://schemas.openxmlformats.org/officeDocument/2006/relationships/tags" Target="../tags/tag10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5.xml"/><Relationship Id="rId2" Type="http://schemas.openxmlformats.org/officeDocument/2006/relationships/tags" Target="../tags/tag1014.xml"/><Relationship Id="rId1" Type="http://schemas.openxmlformats.org/officeDocument/2006/relationships/tags" Target="../tags/tag1013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63.xml"/><Relationship Id="rId1" Type="http://schemas.openxmlformats.org/officeDocument/2006/relationships/tags" Target="../tags/tag10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65.xml"/><Relationship Id="rId1" Type="http://schemas.openxmlformats.org/officeDocument/2006/relationships/tags" Target="../tags/tag10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67.xml"/><Relationship Id="rId1" Type="http://schemas.openxmlformats.org/officeDocument/2006/relationships/tags" Target="../tags/tag10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70.xml"/><Relationship Id="rId2" Type="http://schemas.openxmlformats.org/officeDocument/2006/relationships/tags" Target="../tags/tag1069.xml"/><Relationship Id="rId1" Type="http://schemas.openxmlformats.org/officeDocument/2006/relationships/tags" Target="../tags/tag1068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73.xml"/><Relationship Id="rId2" Type="http://schemas.openxmlformats.org/officeDocument/2006/relationships/tags" Target="../tags/tag1072.xml"/><Relationship Id="rId1" Type="http://schemas.openxmlformats.org/officeDocument/2006/relationships/tags" Target="../tags/tag1071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76.xml"/><Relationship Id="rId2" Type="http://schemas.openxmlformats.org/officeDocument/2006/relationships/tags" Target="../tags/tag1075.xml"/><Relationship Id="rId1" Type="http://schemas.openxmlformats.org/officeDocument/2006/relationships/tags" Target="../tags/tag1074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79.xml"/><Relationship Id="rId2" Type="http://schemas.openxmlformats.org/officeDocument/2006/relationships/tags" Target="../tags/tag1078.xml"/><Relationship Id="rId1" Type="http://schemas.openxmlformats.org/officeDocument/2006/relationships/tags" Target="../tags/tag1077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82.xml"/><Relationship Id="rId2" Type="http://schemas.openxmlformats.org/officeDocument/2006/relationships/tags" Target="../tags/tag1081.xml"/><Relationship Id="rId1" Type="http://schemas.openxmlformats.org/officeDocument/2006/relationships/tags" Target="../tags/tag1080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08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084.xml"/><Relationship Id="rId1" Type="http://schemas.openxmlformats.org/officeDocument/2006/relationships/tags" Target="../tags/tag1083.xml"/><Relationship Id="rId6" Type="http://schemas.openxmlformats.org/officeDocument/2006/relationships/slideLayout" Target="../slideLayouts/slideLayout84.xml"/><Relationship Id="rId5" Type="http://schemas.openxmlformats.org/officeDocument/2006/relationships/tags" Target="../tags/tag1087.xml"/><Relationship Id="rId4" Type="http://schemas.openxmlformats.org/officeDocument/2006/relationships/tags" Target="../tags/tag10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90.xml"/><Relationship Id="rId2" Type="http://schemas.openxmlformats.org/officeDocument/2006/relationships/tags" Target="../tags/tag1089.xml"/><Relationship Id="rId1" Type="http://schemas.openxmlformats.org/officeDocument/2006/relationships/tags" Target="../tags/tag1088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40.xml"/><Relationship Id="rId4" Type="http://schemas.openxmlformats.org/officeDocument/2006/relationships/tags" Target="../tags/tag10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18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94.xml"/><Relationship Id="rId2" Type="http://schemas.openxmlformats.org/officeDocument/2006/relationships/tags" Target="../tags/tag1093.xml"/><Relationship Id="rId1" Type="http://schemas.openxmlformats.org/officeDocument/2006/relationships/tags" Target="../tags/tag1092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40.xml"/><Relationship Id="rId4" Type="http://schemas.openxmlformats.org/officeDocument/2006/relationships/tags" Target="../tags/tag10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98.xml"/><Relationship Id="rId7" Type="http://schemas.openxmlformats.org/officeDocument/2006/relationships/image" Target="../media/image21.jpeg"/><Relationship Id="rId2" Type="http://schemas.openxmlformats.org/officeDocument/2006/relationships/tags" Target="../tags/tag1097.xml"/><Relationship Id="rId1" Type="http://schemas.openxmlformats.org/officeDocument/2006/relationships/tags" Target="../tags/tag1096.xml"/><Relationship Id="rId6" Type="http://schemas.openxmlformats.org/officeDocument/2006/relationships/hyperlink" Target="http://www.maran-ata.it/immagini/gesu1.jpg" TargetMode="Externa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9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02.xml"/><Relationship Id="rId2" Type="http://schemas.openxmlformats.org/officeDocument/2006/relationships/tags" Target="../tags/tag1101.xml"/><Relationship Id="rId1" Type="http://schemas.openxmlformats.org/officeDocument/2006/relationships/tags" Target="../tags/tag1100.xml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5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08.xml"/><Relationship Id="rId2" Type="http://schemas.openxmlformats.org/officeDocument/2006/relationships/tags" Target="../tags/tag1107.xml"/><Relationship Id="rId1" Type="http://schemas.openxmlformats.org/officeDocument/2006/relationships/tags" Target="../tags/tag1106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11.xml"/><Relationship Id="rId2" Type="http://schemas.openxmlformats.org/officeDocument/2006/relationships/tags" Target="../tags/tag1110.xml"/><Relationship Id="rId1" Type="http://schemas.openxmlformats.org/officeDocument/2006/relationships/tags" Target="../tags/tag1109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14.xml"/><Relationship Id="rId2" Type="http://schemas.openxmlformats.org/officeDocument/2006/relationships/tags" Target="../tags/tag1113.xml"/><Relationship Id="rId1" Type="http://schemas.openxmlformats.org/officeDocument/2006/relationships/tags" Target="../tags/tag1112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7.xml"/><Relationship Id="rId2" Type="http://schemas.openxmlformats.org/officeDocument/2006/relationships/tags" Target="../tags/tag1116.xml"/><Relationship Id="rId1" Type="http://schemas.openxmlformats.org/officeDocument/2006/relationships/tags" Target="../tags/tag1115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20.xml"/><Relationship Id="rId2" Type="http://schemas.openxmlformats.org/officeDocument/2006/relationships/tags" Target="../tags/tag1119.xml"/><Relationship Id="rId1" Type="http://schemas.openxmlformats.org/officeDocument/2006/relationships/tags" Target="../tags/tag1118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23.xml"/><Relationship Id="rId2" Type="http://schemas.openxmlformats.org/officeDocument/2006/relationships/tags" Target="../tags/tag1122.xml"/><Relationship Id="rId1" Type="http://schemas.openxmlformats.org/officeDocument/2006/relationships/tags" Target="../tags/tag1121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21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26.xml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29.xml"/><Relationship Id="rId1" Type="http://schemas.openxmlformats.org/officeDocument/2006/relationships/tags" Target="../tags/tag1128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131.xml"/><Relationship Id="rId1" Type="http://schemas.openxmlformats.org/officeDocument/2006/relationships/tags" Target="../tags/tag11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133.xml"/><Relationship Id="rId1" Type="http://schemas.openxmlformats.org/officeDocument/2006/relationships/tags" Target="../tags/tag11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135.xml"/><Relationship Id="rId1" Type="http://schemas.openxmlformats.org/officeDocument/2006/relationships/tags" Target="../tags/tag11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1138.xml"/><Relationship Id="rId1" Type="http://schemas.openxmlformats.org/officeDocument/2006/relationships/tags" Target="../tags/tag11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41.xml"/><Relationship Id="rId2" Type="http://schemas.openxmlformats.org/officeDocument/2006/relationships/tags" Target="../tags/tag1140.xml"/><Relationship Id="rId1" Type="http://schemas.openxmlformats.org/officeDocument/2006/relationships/tags" Target="../tags/tag1139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44.xml"/><Relationship Id="rId2" Type="http://schemas.openxmlformats.org/officeDocument/2006/relationships/tags" Target="../tags/tag1143.xml"/><Relationship Id="rId1" Type="http://schemas.openxmlformats.org/officeDocument/2006/relationships/tags" Target="../tags/tag1142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47.xml"/><Relationship Id="rId2" Type="http://schemas.openxmlformats.org/officeDocument/2006/relationships/tags" Target="../tags/tag1146.xml"/><Relationship Id="rId1" Type="http://schemas.openxmlformats.org/officeDocument/2006/relationships/tags" Target="../tags/tag1145.xml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24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50.xml"/><Relationship Id="rId2" Type="http://schemas.openxmlformats.org/officeDocument/2006/relationships/tags" Target="../tags/tag1149.xml"/><Relationship Id="rId1" Type="http://schemas.openxmlformats.org/officeDocument/2006/relationships/tags" Target="../tags/tag1148.xml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53.xml"/><Relationship Id="rId2" Type="http://schemas.openxmlformats.org/officeDocument/2006/relationships/tags" Target="../tags/tag1152.xml"/><Relationship Id="rId1" Type="http://schemas.openxmlformats.org/officeDocument/2006/relationships/tags" Target="../tags/tag1151.xml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156.xml"/><Relationship Id="rId2" Type="http://schemas.openxmlformats.org/officeDocument/2006/relationships/tags" Target="../tags/tag1155.xml"/><Relationship Id="rId1" Type="http://schemas.openxmlformats.org/officeDocument/2006/relationships/tags" Target="../tags/tag1154.xml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159.xml"/><Relationship Id="rId2" Type="http://schemas.openxmlformats.org/officeDocument/2006/relationships/tags" Target="../tags/tag1158.xml"/><Relationship Id="rId1" Type="http://schemas.openxmlformats.org/officeDocument/2006/relationships/tags" Target="../tags/tag1157.xml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1162.xml"/><Relationship Id="rId1" Type="http://schemas.openxmlformats.org/officeDocument/2006/relationships/tags" Target="../tags/tag11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166.xml"/><Relationship Id="rId2" Type="http://schemas.openxmlformats.org/officeDocument/2006/relationships/tags" Target="../tags/tag1165.xml"/><Relationship Id="rId1" Type="http://schemas.openxmlformats.org/officeDocument/2006/relationships/tags" Target="../tags/tag1164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170.xml"/><Relationship Id="rId2" Type="http://schemas.openxmlformats.org/officeDocument/2006/relationships/tags" Target="../tags/tag1169.xml"/><Relationship Id="rId1" Type="http://schemas.openxmlformats.org/officeDocument/2006/relationships/tags" Target="../tags/tag1168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74.xml"/><Relationship Id="rId2" Type="http://schemas.openxmlformats.org/officeDocument/2006/relationships/tags" Target="../tags/tag1173.xml"/><Relationship Id="rId1" Type="http://schemas.openxmlformats.org/officeDocument/2006/relationships/tags" Target="../tags/tag1172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27.xml"/><Relationship Id="rId2" Type="http://schemas.openxmlformats.org/officeDocument/2006/relationships/tags" Target="../tags/tag1026.xml"/><Relationship Id="rId1" Type="http://schemas.openxmlformats.org/officeDocument/2006/relationships/tags" Target="../tags/tag1025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178.xml"/><Relationship Id="rId2" Type="http://schemas.openxmlformats.org/officeDocument/2006/relationships/tags" Target="../tags/tag1177.xml"/><Relationship Id="rId1" Type="http://schemas.openxmlformats.org/officeDocument/2006/relationships/tags" Target="../tags/tag1176.xml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181.xml"/><Relationship Id="rId2" Type="http://schemas.openxmlformats.org/officeDocument/2006/relationships/tags" Target="../tags/tag1180.xml"/><Relationship Id="rId1" Type="http://schemas.openxmlformats.org/officeDocument/2006/relationships/tags" Target="../tags/tag1179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18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85.xml"/><Relationship Id="rId2" Type="http://schemas.openxmlformats.org/officeDocument/2006/relationships/tags" Target="../tags/tag1184.xml"/><Relationship Id="rId1" Type="http://schemas.openxmlformats.org/officeDocument/2006/relationships/tags" Target="../tags/tag1183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118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8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190.xml"/><Relationship Id="rId2" Type="http://schemas.openxmlformats.org/officeDocument/2006/relationships/tags" Target="../tags/tag1189.xml"/><Relationship Id="rId1" Type="http://schemas.openxmlformats.org/officeDocument/2006/relationships/tags" Target="../tags/tag1188.xml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1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19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194.xml"/><Relationship Id="rId2" Type="http://schemas.openxmlformats.org/officeDocument/2006/relationships/tags" Target="../tags/tag1193.xml"/><Relationship Id="rId1" Type="http://schemas.openxmlformats.org/officeDocument/2006/relationships/tags" Target="../tags/tag1192.xml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19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198.xml"/><Relationship Id="rId2" Type="http://schemas.openxmlformats.org/officeDocument/2006/relationships/tags" Target="../tags/tag1197.xml"/><Relationship Id="rId1" Type="http://schemas.openxmlformats.org/officeDocument/2006/relationships/tags" Target="../tags/tag1196.xml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15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11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30.xml"/><Relationship Id="rId2" Type="http://schemas.openxmlformats.org/officeDocument/2006/relationships/tags" Target="../tags/tag1029.xml"/><Relationship Id="rId1" Type="http://schemas.openxmlformats.org/officeDocument/2006/relationships/tags" Target="../tags/tag1028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202.xml"/><Relationship Id="rId2" Type="http://schemas.openxmlformats.org/officeDocument/2006/relationships/tags" Target="../tags/tag1201.xml"/><Relationship Id="rId1" Type="http://schemas.openxmlformats.org/officeDocument/2006/relationships/tags" Target="../tags/tag1200.xml"/><Relationship Id="rId5" Type="http://schemas.openxmlformats.org/officeDocument/2006/relationships/image" Target="../media/image45.jpeg"/><Relationship Id="rId4" Type="http://schemas.openxmlformats.org/officeDocument/2006/relationships/slideLayout" Target="../slideLayouts/slideLayout1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20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206.xml"/><Relationship Id="rId2" Type="http://schemas.openxmlformats.org/officeDocument/2006/relationships/tags" Target="../tags/tag1205.xml"/><Relationship Id="rId1" Type="http://schemas.openxmlformats.org/officeDocument/2006/relationships/tags" Target="../tags/tag1204.xml"/><Relationship Id="rId5" Type="http://schemas.openxmlformats.org/officeDocument/2006/relationships/image" Target="../media/image46.jpeg"/><Relationship Id="rId4" Type="http://schemas.openxmlformats.org/officeDocument/2006/relationships/slideLayout" Target="../slideLayouts/slideLayout16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209.xml"/><Relationship Id="rId2" Type="http://schemas.openxmlformats.org/officeDocument/2006/relationships/tags" Target="../tags/tag1208.xml"/><Relationship Id="rId1" Type="http://schemas.openxmlformats.org/officeDocument/2006/relationships/tags" Target="../tags/tag1207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6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212.xml"/><Relationship Id="rId2" Type="http://schemas.openxmlformats.org/officeDocument/2006/relationships/tags" Target="../tags/tag1211.xml"/><Relationship Id="rId1" Type="http://schemas.openxmlformats.org/officeDocument/2006/relationships/tags" Target="../tags/tag1210.xml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1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215.xml"/><Relationship Id="rId2" Type="http://schemas.openxmlformats.org/officeDocument/2006/relationships/tags" Target="../tags/tag1214.xml"/><Relationship Id="rId1" Type="http://schemas.openxmlformats.org/officeDocument/2006/relationships/tags" Target="../tags/tag1213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218.xml"/><Relationship Id="rId2" Type="http://schemas.openxmlformats.org/officeDocument/2006/relationships/tags" Target="../tags/tag1217.xml"/><Relationship Id="rId1" Type="http://schemas.openxmlformats.org/officeDocument/2006/relationships/tags" Target="../tags/tag1216.xml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161.xml"/><Relationship Id="rId4" Type="http://schemas.openxmlformats.org/officeDocument/2006/relationships/tags" Target="../tags/tag12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222.xml"/><Relationship Id="rId2" Type="http://schemas.openxmlformats.org/officeDocument/2006/relationships/tags" Target="../tags/tag1221.xml"/><Relationship Id="rId1" Type="http://schemas.openxmlformats.org/officeDocument/2006/relationships/tags" Target="../tags/tag1220.xml"/><Relationship Id="rId6" Type="http://schemas.openxmlformats.org/officeDocument/2006/relationships/image" Target="../media/image51.jpeg"/><Relationship Id="rId5" Type="http://schemas.openxmlformats.org/officeDocument/2006/relationships/slideLayout" Target="../slideLayouts/slideLayout161.xml"/><Relationship Id="rId4" Type="http://schemas.openxmlformats.org/officeDocument/2006/relationships/tags" Target="../tags/tag12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226.xml"/><Relationship Id="rId2" Type="http://schemas.openxmlformats.org/officeDocument/2006/relationships/tags" Target="../tags/tag1225.xml"/><Relationship Id="rId1" Type="http://schemas.openxmlformats.org/officeDocument/2006/relationships/tags" Target="../tags/tag1224.xml"/><Relationship Id="rId6" Type="http://schemas.openxmlformats.org/officeDocument/2006/relationships/image" Target="../media/image51.jpeg"/><Relationship Id="rId5" Type="http://schemas.openxmlformats.org/officeDocument/2006/relationships/slideLayout" Target="../slideLayouts/slideLayout161.xml"/><Relationship Id="rId4" Type="http://schemas.openxmlformats.org/officeDocument/2006/relationships/tags" Target="../tags/tag12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230.xml"/><Relationship Id="rId2" Type="http://schemas.openxmlformats.org/officeDocument/2006/relationships/tags" Target="../tags/tag1229.xml"/><Relationship Id="rId1" Type="http://schemas.openxmlformats.org/officeDocument/2006/relationships/tags" Target="../tags/tag1228.xml"/><Relationship Id="rId5" Type="http://schemas.openxmlformats.org/officeDocument/2006/relationships/image" Target="../media/image46.jpeg"/><Relationship Id="rId4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33.xml"/><Relationship Id="rId2" Type="http://schemas.openxmlformats.org/officeDocument/2006/relationships/tags" Target="../tags/tag1032.xml"/><Relationship Id="rId1" Type="http://schemas.openxmlformats.org/officeDocument/2006/relationships/tags" Target="../tags/tag1031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9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1233.xml"/><Relationship Id="rId2" Type="http://schemas.openxmlformats.org/officeDocument/2006/relationships/tags" Target="../tags/tag1232.xml"/><Relationship Id="rId1" Type="http://schemas.openxmlformats.org/officeDocument/2006/relationships/tags" Target="../tags/tag1231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6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236.xml"/><Relationship Id="rId2" Type="http://schemas.openxmlformats.org/officeDocument/2006/relationships/tags" Target="../tags/tag1235.xml"/><Relationship Id="rId1" Type="http://schemas.openxmlformats.org/officeDocument/2006/relationships/tags" Target="../tags/tag1234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6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239.xml"/><Relationship Id="rId2" Type="http://schemas.openxmlformats.org/officeDocument/2006/relationships/tags" Target="../tags/tag1238.xml"/><Relationship Id="rId1" Type="http://schemas.openxmlformats.org/officeDocument/2006/relationships/tags" Target="../tags/tag1237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6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242.xml"/><Relationship Id="rId2" Type="http://schemas.openxmlformats.org/officeDocument/2006/relationships/tags" Target="../tags/tag1241.xml"/><Relationship Id="rId1" Type="http://schemas.openxmlformats.org/officeDocument/2006/relationships/tags" Target="../tags/tag1240.xml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161.xml"/><Relationship Id="rId4" Type="http://schemas.openxmlformats.org/officeDocument/2006/relationships/tags" Target="../tags/tag124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1.xml"/><Relationship Id="rId1" Type="http://schemas.openxmlformats.org/officeDocument/2006/relationships/tags" Target="../tags/tag124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tags" Target="../tags/tag1246.xml"/><Relationship Id="rId1" Type="http://schemas.openxmlformats.org/officeDocument/2006/relationships/tags" Target="../tags/tag124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24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tags" Target="../tags/tag1249.xml"/><Relationship Id="rId1" Type="http://schemas.openxmlformats.org/officeDocument/2006/relationships/tags" Target="../tags/tag124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25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tags" Target="../tags/tag1252.xml"/><Relationship Id="rId1" Type="http://schemas.openxmlformats.org/officeDocument/2006/relationships/tags" Target="../tags/tag12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36.xml"/><Relationship Id="rId2" Type="http://schemas.openxmlformats.org/officeDocument/2006/relationships/tags" Target="../tags/tag1035.xml"/><Relationship Id="rId1" Type="http://schemas.openxmlformats.org/officeDocument/2006/relationships/tags" Target="../tags/tag103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9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255.xml"/><Relationship Id="rId2" Type="http://schemas.openxmlformats.org/officeDocument/2006/relationships/tags" Target="../tags/tag1254.xml"/><Relationship Id="rId1" Type="http://schemas.openxmlformats.org/officeDocument/2006/relationships/tags" Target="../tags/tag1253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3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258.xml"/><Relationship Id="rId2" Type="http://schemas.openxmlformats.org/officeDocument/2006/relationships/tags" Target="../tags/tag1257.xml"/><Relationship Id="rId1" Type="http://schemas.openxmlformats.org/officeDocument/2006/relationships/tags" Target="../tags/tag1256.xml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13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1261.xml"/><Relationship Id="rId2" Type="http://schemas.openxmlformats.org/officeDocument/2006/relationships/tags" Target="../tags/tag1260.xml"/><Relationship Id="rId1" Type="http://schemas.openxmlformats.org/officeDocument/2006/relationships/tags" Target="../tags/tag1259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3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1263.xml"/><Relationship Id="rId2" Type="http://schemas.openxmlformats.org/officeDocument/2006/relationships/tags" Target="../tags/tag126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139.xml"/><Relationship Id="rId4" Type="http://schemas.openxmlformats.org/officeDocument/2006/relationships/tags" Target="../tags/tag126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267.xml"/><Relationship Id="rId2" Type="http://schemas.openxmlformats.org/officeDocument/2006/relationships/tags" Target="../tags/tag1266.xml"/><Relationship Id="rId1" Type="http://schemas.openxmlformats.org/officeDocument/2006/relationships/tags" Target="../tags/tag1265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3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270.xml"/><Relationship Id="rId2" Type="http://schemas.openxmlformats.org/officeDocument/2006/relationships/tags" Target="../tags/tag1269.xml"/><Relationship Id="rId1" Type="http://schemas.openxmlformats.org/officeDocument/2006/relationships/tags" Target="../tags/tag1268.xml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3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1273.xml"/><Relationship Id="rId7" Type="http://schemas.openxmlformats.org/officeDocument/2006/relationships/slide" Target="slide91.xml"/><Relationship Id="rId2" Type="http://schemas.openxmlformats.org/officeDocument/2006/relationships/tags" Target="../tags/tag1272.xml"/><Relationship Id="rId1" Type="http://schemas.openxmlformats.org/officeDocument/2006/relationships/tags" Target="../tags/tag1271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139.xml"/><Relationship Id="rId4" Type="http://schemas.openxmlformats.org/officeDocument/2006/relationships/tags" Target="../tags/tag127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277.xml"/><Relationship Id="rId2" Type="http://schemas.openxmlformats.org/officeDocument/2006/relationships/tags" Target="../tags/tag1276.xml"/><Relationship Id="rId1" Type="http://schemas.openxmlformats.org/officeDocument/2006/relationships/tags" Target="../tags/tag1275.xml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1280.xml"/><Relationship Id="rId2" Type="http://schemas.openxmlformats.org/officeDocument/2006/relationships/tags" Target="../tags/tag1279.xml"/><Relationship Id="rId1" Type="http://schemas.openxmlformats.org/officeDocument/2006/relationships/tags" Target="../tags/tag1278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1282.xml"/><Relationship Id="rId2" Type="http://schemas.openxmlformats.org/officeDocument/2006/relationships/tags" Target="../tags/tag128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4" descr="Immagine3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052513"/>
            <a:ext cx="88392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>
                <a:solidFill>
                  <a:srgbClr val="E80417"/>
                </a:solidFill>
                <a:latin typeface="Comic Sans MS" pitchFamily="66" charset="0"/>
                <a:cs typeface="+mn-cs"/>
              </a:rPr>
              <a:t>TERZA  DOMENICA </a:t>
            </a:r>
          </a:p>
          <a:p>
            <a:pPr algn="ctr" eaLnBrk="0" hangingPunct="0">
              <a:defRPr/>
            </a:pPr>
            <a:r>
              <a:rPr lang="ca-ES" sz="4000" b="1" i="1" dirty="0">
                <a:solidFill>
                  <a:srgbClr val="E80417"/>
                </a:solidFill>
                <a:latin typeface="Comic Sans MS" pitchFamily="66" charset="0"/>
                <a:cs typeface="+mn-cs"/>
              </a:rPr>
              <a:t>del tempo ordinario</a:t>
            </a:r>
          </a:p>
        </p:txBody>
      </p:sp>
      <p:sp>
        <p:nvSpPr>
          <p:cNvPr id="41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7620" y="3929063"/>
            <a:ext cx="4525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ca-ES" sz="4000" b="1" i="1" dirty="0" smtClean="0">
                <a:solidFill>
                  <a:srgbClr val="E80417"/>
                </a:solidFill>
                <a:latin typeface="Comic Sans MS" pitchFamily="66" charset="0"/>
                <a:cs typeface="+mn-cs"/>
              </a:rPr>
              <a:t>22 </a:t>
            </a:r>
            <a:r>
              <a:rPr lang="ca-ES" sz="4000" b="1" i="1" dirty="0">
                <a:solidFill>
                  <a:srgbClr val="E80417"/>
                </a:solidFill>
                <a:latin typeface="Comic Sans MS" pitchFamily="66" charset="0"/>
                <a:cs typeface="+mn-cs"/>
              </a:rPr>
              <a:t>gennaio </a:t>
            </a:r>
            <a:r>
              <a:rPr lang="ca-ES" sz="4000" b="1" i="1" dirty="0" smtClean="0">
                <a:solidFill>
                  <a:srgbClr val="E80417"/>
                </a:solidFill>
                <a:latin typeface="Comic Sans MS" pitchFamily="66" charset="0"/>
                <a:cs typeface="+mn-cs"/>
              </a:rPr>
              <a:t>2012 </a:t>
            </a:r>
            <a:endParaRPr lang="ca-ES" sz="4000" i="1" dirty="0">
              <a:solidFill>
                <a:srgbClr val="E80417"/>
              </a:solidFill>
              <a:latin typeface="Comic Sans MS" pitchFamily="66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drelinguabologna.com/gallery3/p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928688"/>
            <a:ext cx="91900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285750"/>
            <a:ext cx="727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Io non capivo, ma rimasi a sentire 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92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Fede\Desktop\alberoib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la morte non può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farci paura: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chi vive di Te</a:t>
            </a: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 per sempre.</a:t>
            </a:r>
          </a:p>
          <a:p>
            <a:pPr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con noi,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 in mezzo a noi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50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2504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1131888"/>
            <a:ext cx="8501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O Dio, che in questi santi misteri ci hai nutriti col corpo e sangue del tuo Figlio, fa' che ci rallegriamo sempre del tuo dono, sorgente inesauribile di vita nuova. </a:t>
            </a:r>
            <a:r>
              <a:rPr lang="it-IT" sz="4400">
                <a:latin typeface="+mn-lt"/>
                <a:ea typeface="Times New Roman" pitchFamily="18" charset="0"/>
                <a:cs typeface="Times New Roman" pitchFamily="18" charset="0"/>
              </a:rPr>
              <a:t>Per Cristo nostro Signore.	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	                             </a:t>
            </a:r>
          </a:p>
          <a:p>
            <a:pPr algn="r" eaLnBrk="0" hangingPunct="0">
              <a:defRPr/>
            </a:pPr>
            <a:r>
              <a:rPr lang="it-IT" sz="4400" b="1" dirty="0">
                <a:latin typeface="+mn-lt"/>
                <a:ea typeface="Times New Roman" pitchFamily="18" charset="0"/>
                <a:cs typeface="Times New Roman" pitchFamily="18" charset="0"/>
              </a:rPr>
              <a:t>Amen.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214313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Il Signore sia con voi.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E con il tuo spirito.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Vi benedica Dio onnipotente </a:t>
            </a: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Padre e Figlio e Spirito Santo.		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Amen.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Nel nome del Signore: andate in pace.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Rendiamo grazie a Dio. </a:t>
            </a:r>
            <a:endParaRPr lang="it-IT" sz="40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http://www.nove.firenze.it/foto/trenovap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58" y="214290"/>
            <a:ext cx="8507458" cy="60631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endParaRPr lang="it-IT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</a:p>
          <a:p>
            <a:pPr algn="ctr" eaLnBrk="0" hangingPunct="0">
              <a:defRPr/>
            </a:pPr>
            <a:endParaRPr lang="it-IT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Domenica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qualcosadime.net/preBB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306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WordArt 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731838" y="773113"/>
            <a:ext cx="7680325" cy="531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NON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SO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PROPRIO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COME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FAR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ciel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549275"/>
            <a:ext cx="8535988" cy="280035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so proprio come far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ringraziare il mio Signor;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ha dato i cieli da guardar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cubanite.com/foto/2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0" y="1"/>
            <a:ext cx="9235441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 cieli da guardar,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1071563"/>
            <a:ext cx="4000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quando il Signor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 parlò: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lui mi chiamava, chiamava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anche me </a:t>
            </a:r>
            <a:endParaRPr lang="it-IT">
              <a:latin typeface="Calibri" pitchFamily="34" charset="0"/>
            </a:endParaRPr>
          </a:p>
        </p:txBody>
      </p:sp>
      <p:pic>
        <p:nvPicPr>
          <p:cNvPr id="22531" name="Picture 6" descr="1692_N51_s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43438" y="0"/>
            <a:ext cx="4500562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286000" y="3013075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la bocca per cantar, 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g360.imageshack.us/img360/6867/girotondock2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142976" y="2500306"/>
            <a:ext cx="6357950" cy="1446550"/>
          </a:xfrm>
          <a:prstGeom prst="rect">
            <a:avLst/>
          </a:prstGeom>
          <a:solidFill>
            <a:srgbClr val="AFFFFD">
              <a:alpha val="8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il mondo per amar, </a:t>
            </a:r>
            <a:endParaRPr lang="it-IT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edizionilafionda.it/public/A%20chi%20darò%20il%20mio%20cuor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5938" y="-17463"/>
            <a:ext cx="53578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375" y="2357438"/>
            <a:ext cx="78216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i78.photobucket.com/albums/j87/avca/Van_Gogh_notte_stellata_70x9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500" y="549275"/>
            <a:ext cx="7127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>
                <a:latin typeface="Comic Sans MS" pitchFamily="66" charset="0"/>
              </a:rPr>
              <a:t>Si è curvato su di me </a:t>
            </a:r>
          </a:p>
          <a:p>
            <a:r>
              <a:rPr lang="it-IT" sz="4400">
                <a:latin typeface="Comic Sans MS" pitchFamily="66" charset="0"/>
              </a:rPr>
              <a:t>ed è disceso giù dal ciel, </a:t>
            </a:r>
          </a:p>
          <a:p>
            <a:r>
              <a:rPr lang="it-IT" sz="4400">
                <a:latin typeface="Comic Sans MS" pitchFamily="66" charset="0"/>
              </a:rPr>
              <a:t>per abitare in mezzo a noi </a:t>
            </a:r>
          </a:p>
          <a:p>
            <a:r>
              <a:rPr lang="it-IT" sz="4400">
                <a:latin typeface="Comic Sans MS" pitchFamily="66" charset="0"/>
              </a:rPr>
              <a:t>e per salvare tutti noi.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620713"/>
            <a:ext cx="89646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>
                <a:latin typeface="Comic Sans MS" pitchFamily="66" charset="0"/>
              </a:rPr>
              <a:t>Lui ci ha dato i cieli da guardar,</a:t>
            </a:r>
            <a:br>
              <a:rPr lang="it-IT" sz="4400">
                <a:latin typeface="Comic Sans MS" pitchFamily="66" charset="0"/>
              </a:rPr>
            </a:br>
            <a:r>
              <a:rPr lang="it-IT" sz="4400">
                <a:latin typeface="Comic Sans MS" pitchFamily="66" charset="0"/>
              </a:rPr>
              <a:t>lui ci ha dato la bocca per cantar, lui ci ha dato il mondo per amar, </a:t>
            </a:r>
          </a:p>
          <a:p>
            <a:r>
              <a:rPr lang="it-IT" sz="4400">
                <a:latin typeface="Comic Sans MS" pitchFamily="66" charset="0"/>
              </a:rPr>
              <a:t>e tanta gioia dentro il cuor</a:t>
            </a:r>
          </a:p>
          <a:p>
            <a:r>
              <a:rPr lang="it-IT" sz="4400">
                <a:latin typeface="Comic Sans MS" pitchFamily="66" charset="0"/>
              </a:rPr>
              <a:t>e tanta gioia dentro il cuor.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M:\09 Presentazioni\Immagine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96" y="2214554"/>
            <a:ext cx="377263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 la mia risposta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s'alzò:</a:t>
            </a:r>
            <a:endParaRPr lang="it-IT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lpaletto.com/cansiglio-strada-del-taffare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1688" y="285750"/>
            <a:ext cx="6572250" cy="132397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Camminerò, camminerò sulla tua strada, Signor.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5" descr="Immagine95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te.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>
                <a:latin typeface="Calibri" pitchFamily="34" charset="0"/>
                <a:cs typeface="+mn-cs"/>
              </a:rPr>
              <a:t>Nel nome </a:t>
            </a:r>
            <a:r>
              <a:rPr lang="it-IT" sz="4000" dirty="0">
                <a:latin typeface="Calibri" pitchFamily="34" charset="0"/>
                <a:cs typeface="+mn-cs"/>
              </a:rPr>
              <a:t>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http://tillilh9821.altervista.org/albums/userpics/10001/sdmas002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571500"/>
            <a:ext cx="7000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latin typeface="Calibri" pitchFamily="34" charset="0"/>
              </a:rPr>
              <a:t>Dio, Padre buono, che ci perdona sempre quando siamo pentiti di vero cuore, abbia misericordia di noi, perdoni i nostri peccati e ci conduca alla vita eterna.</a:t>
            </a:r>
          </a:p>
          <a:p>
            <a:pPr eaLnBrk="0" hangingPunct="0"/>
            <a:r>
              <a:rPr lang="it-IT" sz="4000" b="1">
                <a:latin typeface="Calibri" pitchFamily="34" charset="0"/>
              </a:rPr>
              <a:t>Amen.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>
                <a:latin typeface="Eras Bold ITC" pitchFamily="34" charset="0"/>
              </a:rPr>
              <a:t>Gloria a Dio nell'alto dei cieli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e pace in terra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agli uomini di buona volontà.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Noi ti lodiamo, ti benediciamo,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ti adoriamo, ti glorifichiamo,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ti rendiamo grazie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per la tua gloria immensa,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Signore Dio, Re del Cielo, </a:t>
            </a:r>
          </a:p>
          <a:p>
            <a:pPr algn="just" eaLnBrk="0" hangingPunct="0"/>
            <a:r>
              <a:rPr lang="it-IT" sz="4000" b="1">
                <a:latin typeface="Eras Bold ITC" pitchFamily="34" charset="0"/>
              </a:rPr>
              <a:t>Dio Padre Onnipotente.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ere.altervista.org/images%20due/Strada-S.Marco-360K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1563" y="1928813"/>
            <a:ext cx="79295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b="1" dirty="0"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CAMMINERO‘</a:t>
            </a:r>
            <a:endParaRPr lang="it-IT" sz="8800" dirty="0"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304800"/>
            <a:ext cx="86439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+mj-lt"/>
                <a:ea typeface="Times New Roman" pitchFamily="18" charset="0"/>
                <a:cs typeface="Times New Roman" pitchFamily="18" charset="0"/>
              </a:rPr>
              <a:t>O Padre, che nel tuo Figlio ci hai dato la pienezza della tua parola e del tuo dono, fa' che sentiamo l'urgenza di convertirci a te e di aderire con tutta l'anima al Vangelo, perché la nostra vita annunzi anche ai dubbiosi e ai lontani l'unico Salvatore, Gesù Cristo. Egli è Dio, e vive e regna con te, nell'unità dello Spirito Santo, per tutti i secoli dei secoli.</a:t>
            </a:r>
          </a:p>
          <a:p>
            <a:pPr algn="just" eaLnBrk="0" hangingPunct="0">
              <a:defRPr/>
            </a:pPr>
            <a:r>
              <a:rPr lang="it-IT" sz="4000" dirty="0">
                <a:latin typeface="+mj-lt"/>
                <a:ea typeface="Times New Roman" pitchFamily="18" charset="0"/>
                <a:cs typeface="Times New Roman" pitchFamily="18" charset="0"/>
              </a:rPr>
              <a:t>				                          </a:t>
            </a:r>
            <a:r>
              <a:rPr lang="it-IT" sz="4000" b="1" dirty="0">
                <a:latin typeface="+mj-lt"/>
                <a:ea typeface="Times New Roman" pitchFamily="18" charset="0"/>
                <a:cs typeface="Times New Roman" pitchFamily="18" charset="0"/>
              </a:rPr>
              <a:t>Amen.</a:t>
            </a:r>
            <a:r>
              <a:rPr lang="it-IT" sz="4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5843" name="Picture 8" descr="Tapezzeri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tebe.org/tr/dosyalar/onasyailkkazilar/_img/res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214290"/>
            <a:ext cx="8715436" cy="3785652"/>
          </a:xfrm>
          <a:prstGeom prst="rect">
            <a:avLst/>
          </a:prstGeom>
          <a:solidFill>
            <a:srgbClr val="BDD6E1">
              <a:alpha val="7098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sz="4000" i="1" dirty="0">
                <a:latin typeface="Arial" charset="0"/>
                <a:cs typeface="Times New Roman" pitchFamily="18" charset="0"/>
              </a:rPr>
              <a:t>Dal libro del profeta </a:t>
            </a:r>
            <a:r>
              <a:rPr lang="it-IT" sz="4000" i="1" dirty="0" err="1">
                <a:latin typeface="Arial" charset="0"/>
                <a:cs typeface="Times New Roman" pitchFamily="18" charset="0"/>
              </a:rPr>
              <a:t>Giona</a:t>
            </a:r>
            <a:endParaRPr lang="it-IT" sz="4000" dirty="0">
              <a:latin typeface="Arial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000" dirty="0">
                <a:latin typeface="Calibri" pitchFamily="34" charset="0"/>
                <a:cs typeface="Times New Roman" pitchFamily="18" charset="0"/>
              </a:rPr>
              <a:t>Fu rivolta a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Giona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 questa parola del Signore: «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Àlzati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, va’ a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Nìnive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, la grande città, e annuncia loro quanto ti dico».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Giona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 si alzò e andò a </a:t>
            </a:r>
            <a:r>
              <a:rPr lang="it-IT" sz="4000" dirty="0" err="1">
                <a:latin typeface="Calibri" pitchFamily="34" charset="0"/>
                <a:cs typeface="Times New Roman" pitchFamily="18" charset="0"/>
              </a:rPr>
              <a:t>Nìnive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 secondo la parola del Signore.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santuari.it/bocciola/images/boc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428604"/>
            <a:ext cx="8715375" cy="3170099"/>
          </a:xfrm>
          <a:prstGeom prst="rect">
            <a:avLst/>
          </a:prstGeom>
          <a:solidFill>
            <a:srgbClr val="FFFFFF">
              <a:alpha val="56078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Nìnive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era una città molto grande, larga tre giornate di cammino.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Giona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cominciò a percorrere la città per un giorno di cammino e predicava: «Ancora quaranta giorni e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Nìnive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sarà distrutta».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lavoixdansledesert.files.wordpress.com/2008/02/ninive-fait-penitenc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24" y="214290"/>
            <a:ext cx="778674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 cittadini di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Nìnive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credettero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 Dio e bandirono un digiuno, vestirono il sacco, grandi e piccoli.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www.thw-greifswald.org/img/aktuellchronik/2004_01_1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20" y="357166"/>
            <a:ext cx="8572560" cy="4401205"/>
          </a:xfrm>
          <a:prstGeom prst="rect">
            <a:avLst/>
          </a:prstGeom>
          <a:solidFill>
            <a:schemeClr val="bg1">
              <a:alpha val="67059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Dio vide le loro opere, che cioè si erano convertiti dalla loro condotta malvagia, e Dio si ravvide riguardo al male che aveva minacciato di fare loro e non lo fece.</a:t>
            </a:r>
          </a:p>
          <a:p>
            <a:pPr algn="just" eaLnBrk="0" hangingPunct="0">
              <a:defRPr/>
            </a:pPr>
            <a:endParaRPr lang="it-IT" sz="4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     </a:t>
            </a:r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  <a:endParaRPr lang="it-IT" sz="4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http://ocantinhodalua.blogs.sapo.pt/arquivo/destino-thum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4925"/>
            <a:ext cx="8786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6600" b="1" i="1" dirty="0">
                <a:solidFill>
                  <a:srgbClr val="FF0217"/>
                </a:solidFill>
                <a:latin typeface="Comic Sans MS" pitchFamily="66" charset="0"/>
              </a:rPr>
              <a:t> Salmo responsoriale</a:t>
            </a:r>
            <a:r>
              <a:rPr lang="ca-ES" dirty="0">
                <a:solidFill>
                  <a:srgbClr val="FF0217"/>
                </a:solidFill>
              </a:rPr>
              <a:t>	</a:t>
            </a:r>
            <a:endParaRPr lang="ca-ES" sz="6600" b="1" i="1" dirty="0">
              <a:solidFill>
                <a:srgbClr val="FF0217"/>
              </a:solidFill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32" y="1428750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Fammi conoscere, Signore, le tue vie.</a:t>
            </a:r>
            <a:endParaRPr lang="ca-ES" sz="4000" b="1" i="1" dirty="0">
              <a:solidFill>
                <a:srgbClr val="FF0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282" y="3000372"/>
            <a:ext cx="8786874" cy="317024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Fammi conoscere, Signore, </a:t>
            </a:r>
          </a:p>
          <a:p>
            <a:pPr>
              <a:defRPr/>
            </a:pP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 tue vie, insegnami i tuoi sentieri. Guidami nella tua fedeltà e istruiscimi, perché sei tu </a:t>
            </a:r>
          </a:p>
          <a:p>
            <a:pPr>
              <a:defRPr/>
            </a:pP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il Dio della mia salvezza.</a:t>
            </a:r>
            <a:endParaRPr lang="ca-E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http://www.astrogeo.va.it/botanica/sentier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714375"/>
            <a:ext cx="68580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Fammi conoscere, Signore, le tue vie.</a:t>
            </a:r>
            <a:endParaRPr lang="ca-ES" sz="4000" b="1" i="1" dirty="0">
              <a:solidFill>
                <a:srgbClr val="FF0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7158" y="2428875"/>
            <a:ext cx="8786842" cy="37861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Ricòrdati</a:t>
            </a: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Signore, della tua misericordia e del tuo amore, </a:t>
            </a:r>
          </a:p>
          <a:p>
            <a:pPr>
              <a:defRPr/>
            </a:pP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 è da sempre. </a:t>
            </a:r>
          </a:p>
          <a:p>
            <a:pPr>
              <a:defRPr/>
            </a:pPr>
            <a:r>
              <a:rPr lang="it-IT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Ricòrdati</a:t>
            </a: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 me nella tua misericordia, </a:t>
            </a:r>
          </a:p>
          <a:p>
            <a:pPr>
              <a:defRPr/>
            </a:pPr>
            <a:r>
              <a:rPr lang="it-IT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 la tua bontà, Signore.</a:t>
            </a:r>
            <a:endParaRPr lang="ca-E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lpaletto.com/cansiglio-strada-del-taffare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1688" y="285750"/>
            <a:ext cx="5286375" cy="132397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Camminerò, camminerò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sulla tua strada, Signor.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http://www.freephotosandwallpapers.com/vacanze/wp-content/uploads/2007/03/cascateacquacheta0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57188"/>
            <a:ext cx="68580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2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Fammi conoscere, Signore, le tue vie.</a:t>
            </a:r>
            <a:endParaRPr lang="ca-ES" sz="4000" b="1" i="1" dirty="0">
              <a:solidFill>
                <a:srgbClr val="FF02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282" y="2428875"/>
            <a:ext cx="8929718" cy="255428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Buono e retto è il Signore,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indica ai peccatori la via giusta; guida i poveri secondo giustizia, insegna ai poveri la sua via.</a:t>
            </a:r>
            <a:endParaRPr lang="ca-ES" sz="40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www.maran-ata.it/immagini/gesu1.jpg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0" y="4357688"/>
            <a:ext cx="6286500" cy="193833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Il regno di Dio è vicino; convertitevi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 credete nel Vangelo.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85750" y="214313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tangolo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secondo Marco.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5059" name="Picture 4" descr="C:\Users\Fede\Desktop\22100A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642938"/>
            <a:ext cx="279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6858000" cy="1323975"/>
          </a:xfrm>
          <a:prstGeom prst="rect">
            <a:avLst/>
          </a:prstGeom>
          <a:solidFill>
            <a:srgbClr val="BDD6E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>
                <a:latin typeface="Calibri" pitchFamily="34" charset="0"/>
                <a:cs typeface="Times New Roman" pitchFamily="18" charset="0"/>
              </a:rPr>
              <a:t>Dopo che Giovanni fu arrestato, </a:t>
            </a:r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Gesù andò nella Galilea,</a:t>
            </a:r>
            <a:r>
              <a:rPr lang="it-IT" sz="4000">
                <a:latin typeface="Calibri" pitchFamily="34" charset="0"/>
                <a:cs typeface="Times New Roman" pitchFamily="18" charset="0"/>
              </a:rPr>
              <a:t> </a:t>
            </a:r>
            <a:endParaRPr lang="it-IT" sz="40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4071942"/>
            <a:ext cx="8715436" cy="2554545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proclamando il vangelo di Dio, e diceva: «Il tempo è compiuto e il regno di Dio è vicino; convertitevi e credete nel Vangelo».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714500" y="214313"/>
            <a:ext cx="7442200" cy="708025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Passando lungo il mare di Galilea,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214290"/>
            <a:ext cx="8643998" cy="1938992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vide Simone e Andrea, fratello di Simone, mentre gettavano le reti in mare; erano infatti pescatori.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44" y="214290"/>
            <a:ext cx="8786874" cy="1938992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Gesù disse loro: «Venite dietro a me, vi farò diventare pescatori di uomini». E subito lasciarono le reti e lo seguirono.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20" y="214290"/>
            <a:ext cx="8643998" cy="2554545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Andando un poco oltre, vide Giacomo, figlio di </a:t>
            </a:r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Zebedèo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e Giovanni suo fratello, mentre anch’essi nella barca riparavano le reti.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214290"/>
            <a:ext cx="8929718" cy="1938992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subito li chiamò. Ed essi lasciarono il loro padre </a:t>
            </a:r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Zebedèo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nella barca con i garzoni e andarono dietro a lui.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5" descr="Immagine95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te.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http://localhost:1080/download/immagini/12Bi_TO/03B_T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6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pt-BR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Lode a te, </a:t>
            </a:r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o Cristo.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53252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artnet.com/picture.asp?date=20060607&amp;catalog=102217&amp;gallery=110887&amp;lot=00084&amp;filetype=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259747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1435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5106" y="0"/>
            <a:ext cx="8713788" cy="5472112"/>
          </a:xfrm>
          <a:prstGeom prst="rect">
            <a:avLst/>
          </a:prstGeom>
        </p:spPr>
        <p:txBody>
          <a:bodyPr wrap="none" fromWordArt="1"/>
          <a:lstStyle/>
          <a:p>
            <a:pPr algn="ctr" eaLnBrk="0" hangingPunct="0">
              <a:defRPr/>
            </a:pPr>
            <a:r>
              <a:rPr lang="it-IT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  <a:cs typeface="+mn-cs"/>
              </a:rPr>
              <a:t>Benedici </a:t>
            </a:r>
          </a:p>
          <a:p>
            <a:pPr algn="ctr" eaLnBrk="0" hangingPunct="0">
              <a:defRPr/>
            </a:pPr>
            <a:r>
              <a:rPr lang="it-IT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  <a:cs typeface="+mn-cs"/>
              </a:rPr>
              <a:t>o Signore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40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lucianabartolini.net/Immagini/paesaggi/nebb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2928938"/>
            <a:ext cx="7000875" cy="19383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+mn-cs"/>
              </a:rPr>
              <a:t>Nebbia e freddo,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+mn-cs"/>
              </a:rPr>
              <a:t>giorni lunghi e amari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+mn-cs"/>
              </a:rPr>
              <a:t>mentre il seme muore.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Poi il prodigio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antico e sempre nuovo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del primo filo d'erba.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8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mai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3042" y="214290"/>
            <a:ext cx="7143750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E nel vento dell'estate ondeggiano le spighe; avremo ancora pane.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01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0" y="1071563"/>
            <a:ext cx="3143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Quando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ero solo,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e stanco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 mondo, </a:t>
            </a:r>
            <a:endParaRPr lang="it-IT">
              <a:latin typeface="Calibri" pitchFamily="34" charset="0"/>
            </a:endParaRPr>
          </a:p>
        </p:txBody>
      </p:sp>
      <p:pic>
        <p:nvPicPr>
          <p:cNvPr id="22531" name="Picture 7" descr="Immagine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715000" cy="6834188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10002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Benedici, o Signore,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questa offerta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che portiamo a te.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Facci uno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come il pane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che anche oggi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hai dato a noi.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80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locanda_montisi_vitigno_vino_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938" y="0"/>
            <a:ext cx="8501062" cy="25542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+mn-cs"/>
              </a:rPr>
              <a:t>Nei filari dopo il lungo inverno fremono le viti.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Rockwell Extra Bold" pitchFamily="18" charset="0"/>
                <a:cs typeface="+mn-cs"/>
              </a:rPr>
              <a:t>La rugiada avvolge nel silenzio i primi tralci verdi.</a:t>
            </a:r>
            <a:endParaRPr lang="it-IT" dirty="0">
              <a:solidFill>
                <a:srgbClr val="000000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16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PICT00081-2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750" y="204788"/>
            <a:ext cx="7643813" cy="1938337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-71438" algn="just" eaLnBrk="0" hangingPunct="0"/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+mn-cs"/>
              </a:rPr>
              <a:t>Poi i colori dell'autunno coi grappoli maturi;</a:t>
            </a:r>
          </a:p>
          <a:p>
            <a:pPr marL="71438" indent="-71438" algn="just" eaLnBrk="0" hangingPunct="0"/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+mn-cs"/>
              </a:rPr>
              <a:t>avremo ancora vino.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68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magine 3" descr="Immagine3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242896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Benedici, o Signore,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questa offerta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che portiamo a te.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Facci uno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come il vino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che anche oggi </a:t>
            </a:r>
          </a:p>
          <a:p>
            <a:pPr eaLnBrk="0" hangingPunct="0">
              <a:defRPr/>
            </a:pPr>
            <a:r>
              <a:rPr lang="it-IT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Rockwell Extra Bold" pitchFamily="18" charset="0"/>
                <a:cs typeface="+mn-cs"/>
              </a:rPr>
              <a:t>hai dato a noi.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1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7926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</a:t>
            </a:r>
            <a:r>
              <a:rPr lang="it-IT" sz="3600" dirty="0">
                <a:latin typeface="+mj-lt"/>
                <a:cs typeface="Times New Roman" pitchFamily="18" charset="0"/>
              </a:rPr>
              <a:t>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blufiles.storage.live.com/y1pzsalN3QoCVEq9Fes7BSho8yR5mA1E8VaZlapqIai1TSD6sOiau_6MCMBXoMjBR0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  <p:sp>
        <p:nvSpPr>
          <p:cNvPr id="5" name="CasellaDiTesto 4"/>
          <p:cNvSpPr txBox="1"/>
          <p:nvPr>
            <p:custDataLst>
              <p:tags r:id="rId4"/>
            </p:custDataLst>
          </p:nvPr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00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magine 4" descr="Immagine3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della tua gloria</a:t>
            </a:r>
          </a:p>
        </p:txBody>
      </p:sp>
      <p:sp>
        <p:nvSpPr>
          <p:cNvPr id="4" name="CasellaDiTesto 3"/>
          <p:cNvSpPr txBox="1"/>
          <p:nvPr>
            <p:custDataLst>
              <p:tags r:id="rId4"/>
            </p:custDataLst>
          </p:nvPr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della tua gloria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42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F:\09 Presentazioni\Qumran\Immagine10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Nell’alto dei cieli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1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72188" y="1214438"/>
            <a:ext cx="22240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quando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non c'era </a:t>
            </a:r>
          </a:p>
          <a:p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l'amor, </a:t>
            </a:r>
            <a:endParaRPr lang="it-IT">
              <a:latin typeface="Calibri" pitchFamily="34" charset="0"/>
            </a:endParaRPr>
          </a:p>
        </p:txBody>
      </p:sp>
      <p:pic>
        <p:nvPicPr>
          <p:cNvPr id="23555" name="Picture 6" descr="cammino11_bambino_che_piang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14938" cy="6816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Fede\Desktop\SANTO SPIRIT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è colui che viene</a:t>
            </a:r>
          </a:p>
          <a:p>
            <a:pPr algn="ctr" eaLnBrk="0" hangingPunct="0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nel nome del Signore.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F:\09 Presentazioni\Qumran\Immagine10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>
            <p:custDataLst>
              <p:tags r:id="rId3"/>
            </p:custDataLst>
          </p:nvPr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Nell’alto dei cieli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37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Immagine 3" descr="Immagine3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</p:txBody>
      </p:sp>
      <p:sp>
        <p:nvSpPr>
          <p:cNvPr id="6" name="Rettangolo 5"/>
          <p:cNvSpPr/>
          <p:nvPr>
            <p:custDataLst>
              <p:tags r:id="rId4"/>
            </p:custDataLst>
          </p:nvPr>
        </p:nvSpPr>
        <p:spPr>
          <a:xfrm>
            <a:off x="214313" y="3857625"/>
            <a:ext cx="52149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15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magine 3" descr="Eucaristia 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>
            <p:custDataLst>
              <p:tags r:id="rId3"/>
            </p:custDataLst>
          </p:nvPr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solidFill>
                  <a:prstClr val="black"/>
                </a:solidFill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74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2479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magine 2" descr="0015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07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109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Padre nostro, che sei nei cieli,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santificato il tuo nome,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venga il tuo regno,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fatta la tua volontà,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in cielo così in terra.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Dacci oggi il nostro pane quotidiano,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rimetti a noi i nostri debiti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noi li rimettiamo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ai nostri debitori,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non ci indurre in tentazione,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61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7722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 descr="Immagine3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2976" y="285728"/>
            <a:ext cx="70723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tante persone vidi intorno a me:</a:t>
            </a:r>
            <a:endParaRPr lang="it-IT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de\Desktop\4207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80728"/>
            <a:ext cx="914400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7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759" y="-53518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Tuo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è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il regno,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 tua la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potenza </a:t>
            </a:r>
          </a:p>
          <a:p>
            <a:pPr algn="ctr" eaLnBrk="0" hangingPunct="0">
              <a:defRPr/>
            </a:pP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e la gloria </a:t>
            </a:r>
            <a:r>
              <a:rPr lang="it-IT" sz="5400" b="1" dirty="0" smtClean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nei </a:t>
            </a:r>
            <a:r>
              <a:rPr lang="it-IT" sz="5400" b="1" dirty="0">
                <a:solidFill>
                  <a:srgbClr val="080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secoli.</a:t>
            </a:r>
            <a:endParaRPr lang="it-IT" sz="5400" dirty="0">
              <a:solidFill>
                <a:srgbClr val="080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32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781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4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194" name="Picture 2" descr="C:\Users\Fede\Desktop\17953_309784396372_159046991372_4020924_5194744_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21153"/>
            <a:ext cx="5144120" cy="69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45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96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9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16125" y="5607050"/>
            <a:ext cx="712787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</a:p>
        </p:txBody>
      </p:sp>
      <p:sp>
        <p:nvSpPr>
          <p:cNvPr id="90116" name="Rettangolo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4500563"/>
            <a:ext cx="628332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6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Clicca per immagine full siz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>
            <p:custDataLst>
              <p:tags r:id="rId4"/>
            </p:custDataLst>
          </p:nvPr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4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9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www.aegidien.de/Erstkommunion2007/IMG_319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32" y="357166"/>
            <a:ext cx="4572032" cy="708025"/>
          </a:xfrm>
          <a:prstGeom prst="rect">
            <a:avLst/>
          </a:prstGeom>
          <a:solidFill>
            <a:srgbClr val="FFFFFF">
              <a:alpha val="8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sentivo cantare così:</a:t>
            </a:r>
            <a:endParaRPr lang="it-IT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4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bimbi20bianco20e20nero20pace3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777388"/>
            <a:ext cx="91440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  <a:r>
              <a:rPr lang="it-IT" sz="66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sul volto</a:t>
            </a:r>
            <a:r>
              <a:rPr lang="it-IT" sz="6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86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35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2060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1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2431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solidFill>
                <a:prstClr val="black"/>
              </a:solidFill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95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34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66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it-IT" sz="66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82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lpaletto.com/cansiglio-strada-del-taffare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ttangolo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1688" y="285750"/>
            <a:ext cx="5286375" cy="132397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Camminerò, camminerò </a:t>
            </a:r>
          </a:p>
          <a:p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sulla tua strada, Signor.</a:t>
            </a:r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12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C:\Users\Fede\Desktop\image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non è rimasta</a:t>
            </a: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fredda la terra:</a:t>
            </a:r>
          </a:p>
          <a:p>
            <a:pPr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 nutrirci di Te,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di Vita;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l'umanità.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77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13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C:\Users\Fede\Desktop\cielo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4"/>
            </p:custDataLst>
          </p:nvPr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Sì, il Cielo è qui su questa terra: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 ci porti con Te</a:t>
            </a:r>
          </a:p>
          <a:p>
            <a:pPr algn="r"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l'eternità.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611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54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Fede\Desktop\alberoib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la morte non può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farci paura: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chi vive di Te</a:t>
            </a: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 per sempre.</a:t>
            </a:r>
          </a:p>
          <a:p>
            <a:pPr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con noi,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 in mezzo a noi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1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  <p:sp>
        <p:nvSpPr>
          <p:cNvPr id="4" name="Rettangolo 3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8429652" y="5643578"/>
            <a:ext cx="4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it-IT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+mn-cs"/>
              </a:rPr>
              <a:t>I</a:t>
            </a:r>
            <a:endParaRPr lang="it-IT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21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C:\Users\Fede\Desktop\image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No, non è rimasta</a:t>
            </a: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fredda la terra:</a:t>
            </a:r>
          </a:p>
          <a:p>
            <a:pPr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 nutrirci di Te,</a:t>
            </a: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di Vita;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l'umanità.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49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Fede\Desktop\prima_comunio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3"/>
            </p:custDataLst>
          </p:nvPr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 del Cielo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 Tu, Gesù,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 d'amore:</a:t>
            </a:r>
            <a:b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ci fai come 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C:\Users\Fede\Desktop\cielo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>
            <p:custDataLst>
              <p:tags r:id="rId4"/>
            </p:custDataLst>
          </p:nvPr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Sì, il Cielo è qui su questa terra: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sei rimasto con noi</a:t>
            </a:r>
          </a:p>
          <a:p>
            <a:pPr algn="r" eaLnBrk="0" hangingPunct="0">
              <a:defRPr/>
            </a:pPr>
            <a:endParaRPr lang="it-IT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 ci porti con Te</a:t>
            </a:r>
          </a:p>
          <a:p>
            <a:pPr algn="r" eaLnBrk="0" hangingPunct="0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tutta l'eternità.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077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y9MoChpfqcnMqADek0Y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MP6kyfxvIH6LmESzYKdo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1NXK8rS7emOHvQdpWbRD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8idPnAR8Vl9sVM51HH1H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FjtOhPJ4FQTVAUINfQzO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IkAcFRke47uvCUlzj2o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y0caiTrb7lfzB9d49SKq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q4iOsGxxqvqpMz0vzqMT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g2icleSw7fwLA7SurLE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9bmE4EjjDSNgNfwfliET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T0YSC4Y1fodxS6PGaedN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YkkCXbqlW1kYimGb1ekC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YBL2aa33WToEO6Rcn2UNy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1lWSn8KREqQ48A6FyAg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PX4ANvSZPtQezOweGJDi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BHKfSwtn65RVnx4qH4Bm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4zMAoRScuqSJlnQxDlvr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BB19BtzEGN9xSACzkHW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nDrYaf2yG319Cbth8BvT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3DbHA9rfQC4jb99pHDaV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xMy2WFhWogqK3ar91rAnf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IcKE4ldTWtaWAONsES7q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5jZj8JUSJFGdVZXW552W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FzYCLtz6BdX4Ot6ENhH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ZNCAye6ARsGQMCOf3Knm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9fykCfYiNjCj6qEKduZ4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fnTNvIM1ofIuaKLN6FTr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IMOpbqifmClOVStY2vtO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ACTwhlSyXBQEZbrPJgvL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ABgUZqnkbjCSMhTYqr9P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66CFUMM5xqkWN9dA2gRf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EvKAlhVCV5se1ifmmsbD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27paVKQ3C54tWLao45oy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BfSACGLLesnTfIjyKoszx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pxfBJ45HEFG7tCablaM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RrICigCgnK6Al8gNzvL4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aylucXn5eS9vIRUk1LYU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nBVGOPVrxizWuRK5h51jj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NPhyeTKeMw32nGgeS8ky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YYTig180TzVLLvdDIulZ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W3xqT1hSoF3NRgEWSVPNU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sFud3NTPASXYQjEVCI5L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7BVK0epPdrIlweO2Xk63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kjesNF6mydvpFS8nVT9FT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OMEUZNRCUk0YxSijMFpK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gvMq6ALKFyu5N856fCX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ohOuRiwvJHIAWaRVVPY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THZtrld5tv3QIecreCM17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kxGWJEyrDemjw97zGhR9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ts59dFqNN5YSafJaQ7c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hrBLOuZWDfcrpwskdL8sK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IuCWZFWGInIT3dQAqS0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DZSPvrKXrwdKBwhGKQ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OaUauFwSRL4pyRFwJ6xR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9hbvjgGkd4Pr9ZX6QqfY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mQtf39bf0kTJtHGjcb3D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EhOGZUo1SF4i5NBUjvg7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JbgFZgaRBDPs2qOOojJS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ojrxkzUqRoaRUl23cx8X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xpvfqwe4UN4Ur9NwOBl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Fl7Usyepmc7y9S5uvL8QZ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zCNlg8YvufoTL1159obN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Z6t44CpAhKqkBsz4rQNsj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N0TTfFIwCt12QTr4f55o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awDIOP0uZwlzm0qotB0LV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vxnMuJrXoF0cONsnSiNX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8PgCVqkh3wM7VXqlOzAML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SJb8D586H63ZulvtbZ4F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SKc5VEzW5YjsyDdcjgkS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Z26yE3mbsxWNnOrbUAaHs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1D4ECSdMBkazFEAm6mOi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e4tY8Nra9BeQewmMhVR4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8Pi6So7NTYQwHx3ZsgTU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b7zBUCF0B4qagRua4eo1n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OUGQTPTIQMn7uflwZOFN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8YdFxNTLAKx3WUmebLax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J9W2i6Typ3pp0nq1viU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OFYESBcHt2RnVrCGW7cIi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8A3NDWg4fHhCbwUQwMO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Lt7r77qFQcUljvtTkwh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H4fY6YimTg4G1lZvsWhk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pIOygH0cfcgFkif1FbG4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8ncT6EL8mQGNSYyFQiLS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yvvyR1jRZ2xZWRLcREBL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FG1sJxeDXOeXgfQkluHhN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Zes1WM6ZyVU8PHoyNKOu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gT1GUEr7h25kvg6P4wL0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7f7kqVs01eJH28wNXsXBf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4O14NjQQWpnmYyZgSrx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2vb7rXFhIP9DPdFPQ8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9ASaAcZtx8hNZIXuxrv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rm20blQcnPU0yLlp6jbWN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X9ixQOEjs2YcMwSGRTaF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ckJMB3BpacLmy2PU7RDp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ezcHNyxejbpFNKhqJ7aP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FDr8WahnfqZpWYN3dAI3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qqXQRWMj1ha5E6ls6r7N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m85Q73D2HjeTc0a6jlAV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fRkHILugW5O53PL0OJGZ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M1zLrxlEqiEs7tNtxhF8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RKUkh08Mc1VFTewqkSx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yckHIqVOAsxVkxzWweFm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56XlkiwRfp7oZzNotu89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anWxuooOr9tIENmWFPfk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BTXB7Gz3MX8lMa816ZSEL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yueWDWo3idfiWApNO7tr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UgUZ2xOjTy1EPrixLspn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tmRMwS18RkxAAX2DTRfY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0lDODgzTaIn3qFNQqF4mw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hhKXvgm01B6ENy7f0WhL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7eRkv7yy7SWL5A1ynKLQ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uVauwEQjHx0z9v6aKes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vZ9ZZVR99JF4PX4obsr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3wwKVQYP97I11FQStzyJ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jMGCkvaFgRXuTBYi2juSN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H1sxerzwZQobKVa1BUHO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Lvqwsc0xnPshd91YqpJa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XIKtegzdAoAj2Q80V3Ius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bYLbZJCyLE1jfX7HZmws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IsH1ZDui41QBkrKhcgUP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5VMbS7CLSDUSOXSRhU62h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fUT4RIqnD6HCfitYJZ3s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sEDFXH9gxCtUdN7VLMSH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Uzz7a2nqaiYrDOG2nrAP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f4opVAUgKLtN9ObXu4PK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UHbsNexVLCeererbKIdn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9l5GQNdhARDIJVtvTVJB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p91a84LNnpew0cCLWAnss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YlTuA1auZaPyQn7nJHu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BJuvHfOhEXdhG6kXjDg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Umk3afwEsr2Yap50UjEmU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xUnD8My0UmPimBoYSLlc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CgagMpp3dBZYbA7472J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c6NuqCvZr4tNfFP4TwhIW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rnJIzlLu4bhkh7sRZ9A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ciwT6EL6OUcdgsmvVoUS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ioqNRNDjsHaLPMx4P4hI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u22cFWG3O6Gk9efGPT9sZ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GRi0Bg3A3cHd5liMtYQK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9whGkVjwzqGuHzuQbngS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unaqaPp75bCqBKsdXzjog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4BHcL3AjRM46IMIVV7gw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xADJiDMtuQXarGZ89gWf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qBQH8gr8B6lN36y2LXwo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UvBOdHnztMvyF1fMQEG0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8xk1VNYZAnHEa1SAuw1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yew2Hv4tUOxPR5T1ugv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HJCueBWA8BI7gfVy1bqHC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PEDSz7vZIaAbsjm6kEaB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D5cNbHMtJzmBcLYjZ5rYl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5oWx9as0nWZiHGo3eQuB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NroMkdOsfjSy6wiqqeNER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3YyydobmbCkRyeV1XkwI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KE39zHclfEOriLopnzFhk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5TZVRAiGgLAiYmx8oexh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VZ700GVCzfKlGpOvW424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LhjCmSbLBDfMhl7TvukF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AVxJAY9rPp3fKim3Wg1l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szkPNzcQ3lhEVpBnOieB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X17C3hfLNq3DxyFaTlqJ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TqMCSY0dgP5WjCGjuI6UF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32upUygJPq8BCjIbwVAi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BhS3IDpTbpEyX58EnHv3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kvG0qfSJcCdJnTPK0dKon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vVVmsIPu9TQcrcwQQCkW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W4mD3RyTMugYMX7lbH3G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Hl2uccZCymmL5gVRyLkwC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HLDV8wQSJEnLYRZOEY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GqAhCTTEnH00DBuYU5jt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VsqyJurCSytbmBZ7I12U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IAeNtJITahJUNlYV2GKz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A0Yflm25KZElPbuAMmr6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iNvoPxfUdcBjSqAt84AN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mCNyO8FZ3RNeCrgpIfUEc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w0LOD8fGtEPKHaKXxvPP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vj4ZjdmvZ1PhuC1T7Fx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1btASDIDL3oReC0UVzead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u7IpIbx5XYG3gguy8Vs7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JSTgkvBI9fJN1bmAA2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MBkBFrjfDByce78jmfxb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JDEs1yFcaGjEGJIaD6gT3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KEew20ReZAOHVpv7GDG3t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caCGHhpj7UjylYYBX3P0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D5EHcVy0qZvSZevwElWG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qrwblU3cJNmQxgB0YC1d7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ktfibylpiHOFKG2YZfJq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YnNx47bNWNfHTK6d9qoF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OI5PqS1euogbvRvEueeu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mIbU1WRw730AwBSDmo8H4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q2NiRM5j2vORz5reGiL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fKELzYlV1wpzEZW1esk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qHeeIvW9rPlMi2281f8b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nEhpdfxVI3JzC53C4AnS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0Sq3qdawiKun4N0rT7ldF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vNMobxhwz6uEjAXihGBv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2JqW5obxNtHn8uDO4ZDb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4XMsFLjHgyScK3YesSl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PWJZ7lgD5qYnIitYwDlBK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XVrsFtBBRUPqEtaCJpe6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uWKzQQxKQrj3ZQ0c6P5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69w5CUv0mRjG3ujq5PgE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srnnPBJ4VN5qlAWTSlTH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nkpu3P9VNcNOrvI5DL47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6BtkBwjo1ytwypalMIBV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fbpvu0ckAzUZdN0JdDCp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oH4IXUBHR4yzQAt2Il843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kUXiVhZmv8LZmiU61icG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Czcmk2uXjdW0Quxb4Vld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eerIO6Bjdugqin6zWWRy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QZOjFwqCd0KCwArnjEjqz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8tEJW36UwA0iD3sXfv9lJ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3lrqyQehlKQPlXUBenl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MEt9ml15QThRhcob9KcX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Jqc94vYpmvWHb5hoxL5W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YOPE2OoxEo6PTLlV8upqz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1sbXrZlUuEuGuPUi0hvYV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zs29EkItcPwBC0doLIiW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TDMOkPPAU4idQK7VQDGS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bO9GCjmFViSYMmt4mocKT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dhv1Qt7VB4qgmNKn2yPI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aztgb8ZmDd7ezonP0SDB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joathQSFfw3Mscl3EHBy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Nv3xOVV7MbHItWp7hvbN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N8kBxMfQXwmak7bygCDy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udDm4lAZemOqEITFen3Q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m66hB09c4K8pLsu2xcNO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6CbIy0CNeHbJg46HR8tX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bMVauXeW0m0eiyiziR3r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IySRlgK2DUOwAGrHEj6CY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lwEENtEBzs1ExdqgKp9q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AJWgWWQs4t7vroMnwEyh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1MyphQCUvjPbcdd1i6x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TaL3kTSGcU5zxkGBWyZj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6N6TNUloS0FM0UuoxyCs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CdA9iDga9wbVZrvuVg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8uiJvGb9uCqbafw0gFvR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4z2Tte2mcOc82DtTK9LIS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pbjJDKyUPYuBuGdK2LC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OZuW14Hb2ZRsNoQy0vC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yYG5z8tAqw4PBJaQEPk0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dqnXOgaeK0uE9mkfGItc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vK2SOUuL6cgyBy7YdNxX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rvGdIcpeBlOrtVN8tdJd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nOE1wjjM923hVDVVsgJZ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nAKL7IvGFGDwmdeMoasj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vkDu3hlhdi44q3hLcBh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2RxGitvOULEj583lPTN5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XOR9Aj6Syf2Fxbpmpgbb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DogHHFRzwAf94q7DEelo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shMavDYR2AR8GfelzFp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PhZQDyW27YUiWYUx9eBF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0agf3wm6gR7OxSmzB68J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hVJSpiFFZOyXsvbEZpU0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ojfr2va26WaZ37L9Ens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JYwpmufcKxcoHly9RC9O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yoNoBJ7Ns2zHeNHTlfAvs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1hv7xdfgC0U7FkJ2F1U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0txE9e7nk5wdsrbPnHDF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XBlLc0NKialhWeTeW1Wu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yIEw0QE43bVrLsRrNfiO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tzFdpPW8UU6DkTLL0ftR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Moov8r4SURsL7L5YAYNa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7j4EFgQydlzdeFXc7XNX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aiUZsb1H03vJNhPUGv4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ayM0F2Ev4wuld5B8ZSRd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vjlVruNNf9am1Bkrlboev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foYO9Fhi6eqV7ldsvY2v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fs4Jjywb9MoLjn1RSZe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RanWVQB3z2PQ48EkgHx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ASydbuA8l1Q0B0JJeM2LX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UiXfUwnSblqg8vJpmJMU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xm1PqD62hdyZxMM3DZNg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l2ev8tCvZv9fKBe55KM8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Qd4CKLLpJ0xItmdijc7N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v00kIBXBbK0osH07SPmzB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I9XXDj5M7P3t1ZAUvDqM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Z3hfm0tJyQnfkc3h2aONy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xk0FdbqmKexo0X3seW8rb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Qi1aPyT3tsZ8j5yaPip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MRGB90w6sculWGtLhbxJ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0cnN3ANbLOzJvWeHMhic5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IWb6dzVRF64nkOiq8Pyys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chzeubf9HhYGiFWsuxS3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Phr7dxaQ8Z4QuqBWnegU9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uSFvmkN7m0Dw5KBA4INk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9CNSenOSkkYCMHyZOUlz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E7Cqpm9sDwHZ6UE6loHOX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3MAbRTsaf1PMI2Iu5qju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ytXU25UTYbNbz0h2vVpa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jtjROcskiyzmCkvM7NGG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bCB7HJnmYbeX4iHlMP5X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MZYvhjOVgpiLe6eXRnfm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ZxtHc3Uo5vdBGYVwOA43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8vkHhgSRckvzO87yyX0jd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SOMaOy31UIS80q2z7L0S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xCqf1lzFi0KBEEV1emk3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pKhkBygT7hJLkOw6Ubrql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JyXvteti2125g9KyxIsf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noLnE5xEyhc3TRiwRkcZ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R3wnFzfJF2jZ5zqWFjBjc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yyoLgFPCAl4QayJ6AnL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lu7rayYw0HyPF301jMJ5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TdgTg0Q73qVEQdZSORO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P2Ni1r2ORMNaSdOeTHDoB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Y3GJNKKOdyfNFavnpOLs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UvIv7IyUzw42fddwd6n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p2yOnrs0adzj8a1hD1fj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rlJXGXw7P22DetzmxOGRb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ICVh9SAF42ry6FXik7rz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tV52vWsmZSnGkVT5hzpv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cUGc8rqTGOC8Asz4K5iJX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RA3ljkH8RpmS9Zc7mEc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7ZCa4WoHD3Plh6ZfzOor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aql2pfPR9QHW3vZaD8ER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8fZkEx9OHKvU8OguP4HWm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jrLTTadLiqsipCZhUriZ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acVH7b143cyc7TgwmFEo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15S7Mt3ByrzqMrcNNTKR6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tL5mblddy0HNhzXb21K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Jdv51n5DlRYTJaCL0FRQ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DFjLOggd20pTeUrwKFK6b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ujCHzaCDEjVc1RQ5kP7U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PoPNzg05nvCbIctjOU1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oeDDkKwje1B2n7OZu17i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kH2Oh1hOcu89rdO1FNlkp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Xw8KUVk1IISEtdRLBlCz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Q9EB10cTXCaqjEPl4Kl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1Sdilg846ZGzkBJZZeWdO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qwvTb71HxrpN5Qoxo8nc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XQ8a7cT94WKpMnWxGUWR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KftD38lHCf9sinMaDevci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yZSX2mntTMSPdMxx9dqY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b6NlxV6UibbHGg1f7YF0U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NWcBFpnU3TSxh8ha9xL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6iPUvzyLWpB4b0Fno5Ui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0kMT23cUHM7zAoxqCEbk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wWa908KJrwAacWKrHY5Y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gkNsBnLTS0Hw4nQIAqAIX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XFuogY3TcekOqfqvpe9j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X7VlqIPNv3gxZuFBSMGy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hAHv9n7wwijZPsx5jJ8pj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Powu1czROoxCImsUyk3p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ySfVPOlnDT0BhxPVHDe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09cDppofpbej3dK6eoMlt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0nMi8XdlvVDyQDf5mKvq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B75V5CDpa31GSS9wFo9h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JfJRrAjmkSuTeiRqIs7j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d4yoav7RzxD6AyivYI8hS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YIHbGBgt9O6mMEddRBH5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LvpkkdvKDYHAV740eS7yB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w9KnVQ46htfw9mdTW18H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zw5uiswyzikpbyrjGqo2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FWCbNIp3cbw6j3YQaUmPU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7fvRZXEGX2EjAdhqxCAI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bJaFsDlIjRGWpQZrtyTT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ZDbrXtg9jv4QtH9pMkzL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KSXd1fTMsOJa3LGkv1k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UNxqr3pt7IGbAxaaCBAk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3PO12nHdcML0wDyChszW2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DDOqr581O0BUZhHeB5Ox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Aedv91uzulTUVNmpV6yV7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deMdK83Sy5yXekoAOND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5HafybWJdutUkVk09gW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d2HkfyPvJZmFHPgbvdxo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IGcfPBskoBtkt7xdVnTH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xFdvKXKIkng1k180Je3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bnm8Ehi9vNpe8x1kQuAF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4rNw5UEEEnSLtQ8Cjsq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C5SBZonyOWu5jUk8cn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IEDWdDbPwrSr22MCgFic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mm3abeb7e5dBPIDuVfg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hoxehbg3G1jzJwxOd9n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RH4CvIrez3tq5EDWW0Q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igY7W627HRdSxP9FGyC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5iqTagcnQyZFpODoLkc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cd7ONhkixYJ2aFG3WLUj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SSql1hMhe0Ut6cLmtV3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1VnDYHIorx1Axkforg2w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8GzthzhZgtFRW3H3A3S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TySwX1E11JicfWoerP9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zfWaSSdyEfAXzahzmUz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StjlKdrsnVgfN0BLBfk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zKNKEmC3EU6NGodChrAz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Z9nCFdTdxEWUyxZy5Qj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90kcyZYSESycOOBhJWQ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8JuE5iTuI25zP93q7eVk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oHKIohlTtwEARAIUTFZ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7eYsdjPCPmGmlMUmUB9P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VfhtHckflJBSAvJW313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TueVZwLn0kWyjIaKBCh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LtboDYx7LHRDmMeMdNu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bKXDBLOf0yzL5nZ2KiBX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2b0LjprA7hWJKJBTMP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GGmnwPpt53duy9cCceHj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mp3t2BUH7QHGmvDnNA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IfcAohABbf7VkXk2MNzo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MSMHYPr6h1J7GOhsdD7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zqbG2KNexCjlskNHiK9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cgwLkzWhoIkimvhMGj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OllWEwkmnAvteZqwZtEB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C81rb0YtKTB5nUaOF3BV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PP7vRgHQpSLUJdVdkkn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Q5sBlHinDr4p3cdfhrKp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R9CvlbNBZpTujbkG8ILU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jtbXSsIhx6idXXTmUv3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0eUJSEbF8U68Q8jnikT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b5emNMNfRHPXtW38z45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6O7K2wdIUbtd3OvwQoR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jTFnk9KPC0OOYpf3Kg2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tfTeD3dHZ6jHve4Fc3Y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eQ5hNEBPVCFppt6wHBV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uhU1Z54Y9H50REnxMp2o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4POEb6xhtDrGKzbgOzw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nN4TzkahwUmyTRaZq7W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zoyOIYUcSCr5c4ckTYq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zaUOmwBsSpD9fq5mnzmh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eFm63tFyqTH7PoUUCoAp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s3OLfxARvWHKVfrfs7Mj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s8BHrtXYGk4ccjhhe8Yy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p4sFsmVtDq3IAGax56U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FJ27XaSElqmIIweL1A2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9uIB6G3REQt2pJDlpLAZ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lSXEjj5ju3F1Axol3bA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eG6v8FahCIyw8QEsnKM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HFjNOu19dnnOIFxs7Ycm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mo95W3HooCQPEhyNap9c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s3pyHBOQGr9NjIm3J7A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FjbmUzznb90oV5Gnl5Ay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FQXPr7G1CcDwo5nkHegj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NUMhnlLuDL1gDkp48sH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LoHA01omiB9F323aKkg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v8s2UD5NC6sY9nAMkK6h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6Xhn1YImSqfSTy8Y6Lgu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d4SFAXZw1hp41uKxB75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Jgt1EmDk0Yr3KculnK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l13nP0h1TZQuGDrlvLtj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3vim5h1DsB5f6ozLvFfm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tPxDey99oIPblBbzjDS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CXKx2gJlTRDKNEt084b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eyRSaOqJtII2cATGvTp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xAOw5jvNvoQTIbG95UU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2KsT7rzhsxVg0g4DJ7eF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cjRHZlNu8EACy33bc3e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Xsbp5rbNVIHHy92qrduX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GnH1AxVaq0oTlovAglj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VQvU9LB1IYTHMNH3RDS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jEODURW8E4xNsQvFo9z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b49usYZYqzcyCOuspJ7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0DCIScuFrXBdxR6vRJ4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9YkRxbfJbRqTEa1bZJEZ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cfjEzShPkG6buDo1EipI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MDcVuGKlWkcAM5xTCms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NtGnNY4lzUNtsGsDnA5Z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YURjuLG3fpb2PJf7SMg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MjCQqYYRhyZ1uLwutiF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hpQIogHjI90H7xGDkI4o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3OftAoiXVfCn2cZIAI9X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1MDYNQXXsgfDm2tUFj0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Jsz8Slsx6ys4kedAP3Eu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5KvuDC8leaNdMsPCBrZX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8oPXeF2QX5BgHTsidlP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5P9g142HzKgXJC6EGnsjo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BwKWaieE8Hj2zGHdBZ8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iYhlDwXmMDR6xKg8Spk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pzxYYaRkfPogdLEOEHH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bs8XWs6J3ed2yIOFyNv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Igwvt3KDpllJo5P1eod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3acW0Z9Ugsi9JSqrY2Y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GPkJPwz6eRfycmix3Ltv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3xMLh2fve63olGVj5Dv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relXBMqaxmkctnCh9Dl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TaF48qZdWkMNo5nRUMG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e0SVVMBQ9UF0kaixDZb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pGYwThIyt970WFbdvdB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7oKczn8HSYtdBbWpSj7B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TjeClqtXJjQxyALGIlq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xJ4Zh6khYzqCuqYW1IdU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m3DlDbBMaFeKLvyl8nD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6W5kILjIymSom0mVs8Fb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nJFtoGzPhNO5XGgitQt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6xugfOU4WqAcp1l74ph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RSn8yYdVuM9TkzlFfnD8I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Ah3GFaFPIVFvRhkPHlU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bC7UCdtQjoMMNRuiyKO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F3toVxWMNi4V5qzKxsm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J5utloNaY3deX4qeiVU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HRL3JNdlAylojoTscxZ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HRtvkjaqY5GeoCHhF0XC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TzK2kQJmxXbG9TAdtTb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I50hKVRZFGx2YULiYkGB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3HsNHrw3ri4DQE135Ov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1VTwFvX0Yi2prfg1NrB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96VFsbVRuZHZ1jOWdpsC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Yk36gUeR60qyylS1Yl7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VQDIf9A55FgT8ABmU0CC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ztKs3br6uEqUpdtxF4h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iEdhqCq7YcbehaYM5oEY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dboTnlxlSMOa6eMLPG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IaVjzSYSmWBGaZ52I3L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stZRxjDPiMVfu1sAOsz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cuVfGJ6CCgmpHsjHlFfx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KVv4z7fjQoNDguViDTI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N8gUXYy5ASjLwznI9p6V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S5jZg67UdYbnKZKBaYni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C4cOM21lPYF43pKzQ9b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rSKVy1JJiRgTsfNsj5S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IFWkQA7e7sNNCj3QtZB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N9XvMoP64iGfa5Zeb9B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6FCtotBSg2vUSMmlOIo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6n9YQfOsuD4Y3iSi0mvb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JfdcRPkSEJqCyfjpCl4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QTJ4svI2ucrtDULEnY8B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yqKDYBJ97f4QpjtNnPa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a0A6Q3CQZ9ao7KgLxYs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a4BpEYY5FWUvlikOw6j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oNurazBirm5kgF1zXLa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VTYatyi3iT9XGOUcNot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q12FNX9ya2CgRBt0620o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biYdEKYLydDnsX8OLkTK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lpWiIMirm6teQJGzipAo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Du8wShhFuks4Xyhl1bt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Ue7p8b1uakCVMsacU0a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LLL7iXnoVny6zUot95D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s2LPbOgsXaUKtlD0T47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5GIHD4ic3ebvYgjR8usK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nGSfOrQ43BZDiJlsLy8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cOr2P8byToIdE5WV0OB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LP3UFqiyDXPYt3OLCITu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U54fwQxjQxhU3BZVtKgk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oGCS7fcTYBzaVYPpUs0j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Gz0dLGe8eoP8GoDDJi6X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kSF163QNjrF6Z2SUuvFP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lNhrMhJIc9I0f8xJAbi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szoBKONAiIj9wSKEhy4B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nYNKmKVuwW6YkH2bwUU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A8rCsnS8tyA0UTo9pyyN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H5BFZVTJlt8WcpN0r3FO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2yx2C52aGCFnhH9HLZA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PovCnwsRW3Nl327WjOHb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gO86QKhGdoLoJ9xZIwHP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zWE6APGM5pRj7HuhFIz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zEjXoj5atXPEebsKas0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xq2QvrRZfqNamZNCqmGV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ustiPUy7fn6d7SVyNEj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Q3PsWx1DLnqDVzndCWr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49RUGSz2Brb6BptmY05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AsTOWAsDs4g2OKlfroX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cBL0rGQXqXgV5Af1BUj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NuXmbA1m2AdqYGB1Q93I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rPXXKgYr2yOmlnXkGZ0f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TbrMLW9VySWO37odPLoB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CBkd3ws4HwzQWMvXu1h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qxkQWt9fQN3ezPsxTDsu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fcbCHSgnjsFGbNTdAZV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MIdGuX8EDvK0h7FjLhY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zSEFDF2tzIJtqtp1nifF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VavMygeEtchb8k2PksB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gNHbUJTGeOMpXtaQ6M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VYlqsZ4Uc64EVPQsWbh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cek4ZyYM3EdTUH5mlvK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pJnyEtmPV1NJBsRQJlH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c3zsLJqIaryJOBHqTvq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6a6CvvLp6wHhwjZbHCo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aREg8irc1wo0Xom8eUXK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1x4nrHNNPwkKZeYfmtX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SwmBPznuf608P7bKRKp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Fco8aZxuMrwREx1PSep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KQoR3CBduht0R9cGooW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CYsDJ1RaNmCrrxJjWVS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KZNNToWDtaazGNE1dRS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nEGRDbP1ovUceqopSzmk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oqIEX5r0SLBoAOXRoGl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xfjiUw3jcCKggg9YdKzo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AQPAr1bGYI9hSslEaVXz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DjyHHpsAczuoFttk417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7YnHDzzEr3AAcv2KjLeo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NuNRbQQVr2lAczj0LS0x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N4gXikImifwybSULoJOv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fBjsqiZlnYrmGIBdywd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4Enq60uhJCPfPEEPTpm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RrEpa9Y7EeujemCF5GX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6PcbaabhiwN9xF4ZbZQ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wrTXzICNJNdwxyeVQj6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rG6ZKTdm5MihiLicBsEv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V17wLg9xZNudZcQzXJz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dfftCDIDMOwrK5Re8Wdy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N5L5m1vVWphuOSghEvO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GxsLIJAC99EIsaHwgG8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9ggZXQiHJqu7oeDBjLkj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P6p5z7e8eaNznbuJLJj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lMtTFnmvyR1razShas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tm93OVYpEBQA7m8teNF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jOQs6z0B0OIBS4j6eyL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IlKkaTs8YO1U1XCqzNlU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jPivyaWUQkF56vIMp78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zY2luNZXwJFF2U1Ekic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eWR7IMoeMHdpfksdG8US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pqsNKKMPFKVSJ5tm5cyi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rDFHc7B3a5UixqEU2Er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tnAnJj3IjuZqYO82yFeB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Yry2HaaUR0WYai7Pni0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i7sQMZ6LIqTDo8OGBSx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4nzhoyLcydvXXig7k39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u0EQVIiVB73y8qARoaO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4wTY0HG7UnLkDrbV3nt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AQ0o5KumAyHYV8XXIBf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NON8Fs7rBuGiV2YBBWDx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CEw3Y6ESxlyU2bAW42f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iCcUY6ZiQFTzb8CCt0M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K1ZN1ESAhCgqmTR38y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0tZsjryfncfXSaUb5lqf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jLLJLqSeQIPR1wNykq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bo0G9WsxOfuJ9eGAG8n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sDegwBr9TinxhMtwwq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819now0Zdl1fAnJ4gVLi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mhmzSKJUF6HEgZwLyVxO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IUEjQCRrn3DzES0OEggi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xV6JyvmQL5xezsUyT73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1HkEKJggyJrMnIc73l5x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1qiyT5m9ftdTUppULCzv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MM4cmM3H7amtFUlbQaUp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tOMH9AsYM1eDwuHJA5x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wrKuzzMoB7iOdAnz4U7F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rqgPH8rjjWCxXn2dA0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5aoQd7sCbilbUW281aKp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WPiTjavbqGQWZjeKSDXh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cGD0xRk6ZBpyurwOOgN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H1oIZP82DT4ADCfjCEQj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qPMd3PGtFPgYCCPSuY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tUOTyvD9hdesuYScB4d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mDDHNLmkKf1WVYkuj2j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2v7DWGSUJ2549rfVOQnV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dt1XdhzTU609k7v3R5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VSLx4yvcWsJyiECYsAlP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3067qLZirss0x9bGd0oI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Ap1tDOwIz8PPx4RGnkGh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pMPQqSDS5b5WOLqW8Jd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6i6tNLnkrpPwAkiAk6Ey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UBlpfgSEuww8GxJX5RuK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6hb6Exp6YsTPnu8nw7sM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ZrEKQn1N4Dweu3e9Bkfo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eQaePHlmhXLNiJsUH25b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i8048nw7xwMVdNAByjsH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tHLvGHDdjlFXy2eKzYQ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1mwFk5uLJGVJEijDGPuj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gffymNKtQb8fFoY1mxJ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4c5RxtootHDjSzYPJtE5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2OnWrVh1F61B6hqMIG1f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BpDUEFsWAFOhcqaqmOcP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d4iHBAO2wm8icYjwgCyI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NO4ZBikc30dzbyBX4R7y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8Udb7QxzhNwShuDBZwIj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4DNKUjyHAXcmGaLqauEu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3ih7ksSBPP7ZPAonVe1z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FVOtQyleEPpEzusNY5OZ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eGka2Nyqs8dvDmjRCjfB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Ab1TU7fVLdqjH78Fwx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VVT0NZucs8QZrAt03Hy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l4oYhlMqI26vdVB6k8j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q4R6u7tvJwbV6898Trax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4kFbIWMIVWWjKX2ND8r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7L10woDe4OTr0xripwI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YNnc66O257uacTaHqo4H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qjWumkJVysjSNeDkhxq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WPkx8H6jXTmQm4fBJti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Qj6W467whQpEm79Pc1P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wWRz4FOWJycUY1rbDZb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rIH8sUghlkwrM95v1rIk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sr88n1oP25N0u8RWdUG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wFuSQDQ1bDl0KN8v73Hh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oxeh67YKIipBgf0jwfSv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EMEWD5eNDEDA3AT6VgRi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ATSCWTnrzHzXTsC9uTvU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XFcpqqkBEZ39bL408kqc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15GrtMLYNsQQWdqwsX6X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UKgR4tKaurF1E6IZWyQ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ilORABSs57TqbWaBHidC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aUzjNt0y7moisU2dT8i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7dUMOkQyszDSbTigOos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2Stfzto5jW3DNlo0EFI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L3LU7nkX9CL9yJtou8A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FzJ8VCkUzOwAa2iyLm9m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Px6WRNJMOrDecUwqyMLp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6cbmI5UlqxyZJc2ZKwa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XWPo2lOnBQjBqUKv5DS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5Fdakoz1efAe1efxj3yx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F8L7efrwUx4RgBeIXfl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mpFvYLAjWYaXx1ygkLMJ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XnYV5kBhGy7WLlsJhGV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Hj3c9GVzAR3Gsiw2GfI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PAfdOAu6N45RGFRTbUm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adaOXO0gp9hfTq6WwsH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T5T9deZFSWO4ttWWSk5u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AACQbN4OhaFzH9jEnf6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3BcoWe121tcUvixm3cA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pULMCdWPnVMrx0EMQQMf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mME170bUx7tpbhC9CN5b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73LwIhlKhqudyY7B6VD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Y7PmaHdY9X65FBfBiUyM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UXJD10H9xBSs5DGm6Ewi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7sjwluDIVCOUcRCwFdhZ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ccvCUWNTfxMnQhkuEcw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eAfp1IyyHeqiTyJjpvWT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EaqPKAYj1g7Cg60JAHU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8P0lcbz4tANWylb4cdV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fd0dtUBPTFTn2BOooNKX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PkyFyvvH5qLCzMkZHE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2bjzfNP8byIIoGFOm5jc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Bp224p65v9QGhmlYgISX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UQoEjShmkuyAzUxdIq2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SIoitoPBkBdovcDq5dO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7HMrq2ZrV89lYGf1pTwJ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mbplzilOiUKwAHw1XNC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SiP3hxC7ZCYqYAzyNiH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e9dXa3OVB5calB25sG6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Ar5yvnVJ7hghWf7C8hZm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pmUZSkVLyeZyMRCyrZ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T3FMXQyP7tWV7GcAn2pb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3WGlKwIynqHqwifcUun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3DEbpY3WtMnb0I6C526z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eH9Tkb8UNAgiS2Gz6Kv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2kix6hplPSDxpW1wDROy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VHP3VvVl4GyjEPBN5Qv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ElDKxz7DBpVgpAH2mTp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PBwydc2chAwDIWAYq1Wz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Z5hcUPMY2w0w3uqbXle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9ooq162uC2iAHlxslFhQD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fSxcCaV3emSQHTMSJKt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Wl9SJCGWArM09xuUpjGZ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OvQyzMy59WUwVb3Kqini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3GJeoOlaJuFJxD1a3Tnv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5CCiQFSoCKrmr9PknJKZ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RcDpIgftVh9dB6C5YFh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bbSlIwDKiCFLpFqXC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cexIIhL4ISyWUsePVwX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jtA9KRIEbm8PtdwJkp5M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BWldqxIEcJ57YXkC0eRF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7Oucc7HCbxDlCBnvQdm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RNuhvivIpQgRPwIdlBX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tCkJfvnDjx4iXHIVCp6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5LMRMCSL55hkjSWM20lM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Mxz1vpYyt4pGwyWoIKLy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1CnQYPm58lgmZeiK7sMx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VClnPDhA0YhNvWDFr9bo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qazH6YDiMUnNHLvA0JNx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5bJl6s1CmdgRcaO7xjX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TlSCXORFUTO1h3Y4sauD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qHeSaQ8sAoI75nYKRag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xQykMTbuzC6IL16dhbuT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855q8MsMr2OgaokQ3fg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0mCXEDS5FEwFItelKp1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UvQITr7eDx214IOa8P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JvGQBHvQ42WWs77VJrX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CGovxzhcSOHKLk22QpJ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58fH3c5toV9JTZr5aVz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eIlNTGAxHdxCBgfQw47p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A2r2AKfOdAPXUxmfjo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uStmsGHwussVzeh8TTMv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cgobPjovKLHs7imR6Pi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NDmIuhLIwzxFPaDpVWpI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frp3Tri2ykVfsKP7P7J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VssbdGUlti6JoUirnjqu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KAISAO7iYOP7wXAIdB8c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8ImUOnJpBK6IISsl66eb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UhnlRE5PlPl7r0wFZJyy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0OfHgSu1XFjPO5wtw5jM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mArsPr6uCK6Ogz59odkj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NBbr8wdteqHJrEgN33V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eEPG0gk4lh3cwXVWNt9f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1sWtLfXUiIYKQZ8BmbYn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JZOXnmH6r4pGMPgoizh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6x7rTBagopCfRcCb9QM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jLSqwEKlaU24SgPWt6V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4xX4L7qqmnGtemzs4vw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cNjlldnGcOXiGktrTCVK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op2tn01qECMnlaLpMd3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vVFeZCCT8u9woTiRQmE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wjZiFtQHGRvxT7N81oOK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dOMR6UnG2oHaomfGW82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1R0b3HlfYpRd6awOmWk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yltJNjhAQTHfR1qZVryz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QJIrTkrFI3vUMURVQFk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iag4a8L65MtU1gsCO1O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IbnBWr5EF2HyqxbOaiTB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rSTAteRjY7Avs5Gyck0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dsPUqZQvo5P0KvHlYRN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XV567B6zAwAZErKyNRss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GrkbRQm9DKmDuUOkRfoP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pKRgAp4VTBRteELWJgc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D0WPJs0c4SZn1AkAfX5H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M1G9yUv8D3pz7QkLFB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WPohZixBx4PFTAZ2sDCI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tQCaC90flbYSeU9AU5HV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YsttguhuMadNxPwohm7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AfBpB5HQZBIyRaH8SwX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Eqnk3vNkORdLReSQTcMV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5ZXlG8tBqQOMAa2h2b2F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k6jsg1DL4tD3lnmHPEQd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X4EHOB9BTvNeER2eSrX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8xPEUlmnOApX8fOzd1B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f7IvEAMofNBCW6S9HOfv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OGIMpjeW2hKZhIWpGLBp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2A77amfxPPcNpElvkY2f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mwjHH4kNe4s2i1MSatai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SWO9dh8tUgRckctHB9Cf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xfpUCOA7e2S2DmTxR2EK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b5HAosR0GufcozKiFkSM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kiy6O4iAAjvm3kd1q7g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MqYjNymkRn9nKo2hDMI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H1vp5DTKwNrWw78vhKd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cGzOZ8utvhuPIWOnsIq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VOSU98vXRDvAPOQhELg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sGobHUivPkfRLLW4ZlY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qb7QZTZVWqTQMN9R7al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k87Zwb4FPP3LlcvXrAF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lX35lzLV4KLAlg3Hn7r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N0pJy2UnS24aM9WrPuUU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ZLQfTJdxVDFVa2GB0I1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wbtULVhWfAFu0DSj8aak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vRZTLetbT4sgeFLZYhgY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fG22IHAQwwB6FBURa2t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1Jpdy8bS481qBjRJwMB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E8Z9466dvlnFEiCv8rE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4fZB0rwHrE254gdo44L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t6alHWjDFCKqaW0knmyU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WEy61D9nTub3K9t6FHN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CydmhJnzSBQoc3Wrlv3i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BTdteAY59PNjj6lKJTM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kFx6wFkbKBsuWj9NuMBM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BTJQ6BM9vs7JzyW84jLY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QPa1BVo0ceqi3DnFzJp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ndJARmHi1tWp2UG40QKv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ihuiLpK1yu6QrXi042iT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mEAsZuJzPAJuUs6yBiyZ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jcsJM0LIdmFlVQHipfi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UyRxlsRRTlnqI0FEc2Bj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7W2PTvqZld1TkoZgIJN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PzxgQjTiGVNN5vGW6fh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j1vji9wzbx8J7thDE76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6wjtzLCxP9mnfwKx0JL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FlodFtBa6XUdUZ0PzKW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nKdLT77mhpmQRX5m69WF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s1BKxaa1a5xFXDZUAt2K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R372JcENH3WYhc98AWc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jbZrncztCiIXaxDurXmm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JZmNLrT5xqfAKV2iPre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6mCdRNNZsl7HbCt9BQMN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fk1Bu5vfTSSOs05Ar7z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HANHr87V8a45J1L9XNAi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IVt1df07ETTXCrNNEm7Y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Knh3OhaMWsLlRRepVSU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cLpkm99dayC0b5K9rIWS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bhzWyeqe3JcAbvEtV0DI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JRG8FMrb4DcLz7LpAUMV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OAUevXNWef8ZyIfqzEN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npVxHvpIVlHQ25eqhto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CAy3aal88DeeduiXfiw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2KdZEIaviz0DrvU8B34U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iIFac8njtwapNlYElfnN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COSJ7jd5CSEPiQnZXcKO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3NHXZBWg8vzf5Rhs046n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LX37glhb3oTUK41ajC8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g3KwHubGIMNL2KUSkBYX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mb7drQKtfyzCG0mJDMZm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6Z1hgrhxmMG5Hzpu3lV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bq3TvBXcY5uf48b9zjcI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VBjNk9IDrrARNBdmVGz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BruhiUMB2O3ousAIg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j0P3a2rLwXyIjSZR84O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FdlAVcnw80YkZRi2QOQP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No6LMdpKHsWyMhWIYzdv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q9sJpdYEuOCTpWt9qa6o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or4167PgBT5KYWj3ObM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VSRZeO93piJTL1En7RP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OEYxQnlUCgxfvb97S07y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14aioq4UdKWc3c0HYMHu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mvwsd0YO6Ee1DUmyYVPH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ji7W6a2lQZ7xHFMVc4Wp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2y6lpNMEYqzcdkgTN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cOiLLqlgP2R9Hfb6ZdS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HyaYesfIJOu0rcaBx74x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U5cHM3ILKD81k5o0PCx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78tyAVa8DTuI7sTEDK3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raSfSTY9dIUMY4edsMAC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wBXV6bYN0rUlHiFl2ha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OluOpphgjBLbDghXMMap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SCnVy6JjsxzKNCqiLzvK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zvFo45unig4msSquRbw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CStExu1BTXkz2Sg92EO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Gq9xRhHkd79lSMUpx0lH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1TPyeH9Rb30jc3uZCJ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5Ic28JVZ6XZLjhScOYvN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pHZteC6NJxVzpgIi30b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lyARVynBNOnPt8yKtwKo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oCDehjGTnngjmrSmGyq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bzMzJixEAyMSaXdHg3VT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zaM7R6QcXcJgq4rHAomI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wugV9ZimcPHc0BNBqqOo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8Ux9fytxxHcREiRWXQUB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ze3QUYXVUo7WlmnZKJSF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09XvKutXuYAfki5oEvzB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JHXuyX6bJkAzeUTpdsr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dirMHxwGRvuDssMbkvNJ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m515Tl4m5GccqfyfVwRj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K4bvfi79QTzlRst3K6m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n1uDQXxV4AT6qg0IQP4Y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iQUGMss7cT0Kn3GRokz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FeqctkUhhgn1JDIaa5sX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6FTX2YqKoiAYaGfAY8dV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nmk29e9uLNWF7KjviVQx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qKt2Uz6kKsomiwDZPcAT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2vyuhtQh44RiWzz6jz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gKsMSi6EWYyDHYtqiDu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1FTSJlj51fPluTBl2osp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vZA3qIT0v5KyeO2vAxap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vLuwCnUA36fU80Y2P9W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2O7wBs7kZe5AYo7RseS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x03rWWyvOlUGIFo5LssI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Ox1zVYGIzA89h7tavbMu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GiFrsnspGYMwbwpn0zP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xzohCAXhWCA4RITuwif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nLVWL7acEkZlK63aLSsp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V7EGuw3xQBqnbClFPP7K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4vXMqlwmHu8cPOh5DE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hFOqqCE00t1GgLTONbnM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VnVqO63DhhdF29IH5H0t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fZNxnKcsBQNHAARZwqj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ZaL8mVyr6ZtZ7VDhIjrP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Rly7Q5azaQJp0DMfngT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dBtVmfI0Cn9CipAe5sg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fIVZvtVaVwC37XEUJVR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gnkmF8bqTdYBlK0mKf5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0ehCzaJlFFoTsxF8NMZu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4wBTTmaB4LUDn542z0Hy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csitHBrisXYAaL1Ghna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O6XSAYtphiryod4jVGr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ZOaz4LdZN5RLj9AqFza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EMVi0SJjntHzsuj7xG5t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IosS5RIBTQj29nELLkg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4JG67x1uGPML3wQ7NRBM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gplVtMUKdHbkjIcYKaAp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gnk7UDwoRVNetgKb3ezV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AIc8VO7qcbFM9XBmRhdP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x5fVdy7lPfRbNBUMHHg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yH6NAHmhHNfjb7TZBzj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UYaZr5AvypxVxxPqYpYy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kODPsdAh2jY2RItx1Fw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VtqNTH6H6Rg7M8DAfhGb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MgzlaaATSNTQ2GzEbSpR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qLGNoaGRlP5H9dyxW6d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dV6X0B5OMmx6B9AuncJc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0WYqqDltL5GbcPAQnzA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yBx4Y3yTtMxFVaYAassj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pqWKTxOaBSZxonSmFiU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DwUqRNo8AfS6b77d914j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GnMAHONaoJQvNqQtF1Lt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FhcLer9TNiJXQwEg5Ak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eHnFKugGktYsL8fLvfP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fFjHnFm3xHnWIuoWzl1v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MPzjPoVb8STw1wrx4txK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AUO9S90ZokdISt73PX7m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2bsSv2hxYbMLeFvFwMa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ijDXp1EzCns6RCH0EXI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V7frx9qlcp0uT8exDfTo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i8OSYw8crDcgovIYtu8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6mJzL6ksXXswP7CEbUdZ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iCKIPEMofidf1r9pK1SZ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OSGBlOje3c4K47O3hFF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AlmlQnFLuF9CzVrNt50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A5avM9b7ZF4NR2ejX5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ahn2AHKcj8wEz6vajw4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40jX03mIsGThpNNtcsrV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x9iWI9EyWoW4dnIDGGP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KiGImPkCp9pwsaE4ld3T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klApKzLL55SIoZfZMOek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EGVyYClCxL5fXl8W5LQD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EKMEOlqeFpvxGTubB9qs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C82URPJstlIk2aMjNZci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KpEesTaGdBMx7DCUtBv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3pWkigahLcr661ioES1z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OmRjphmqgf1WoCfDnPhM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xu38GTwANSJABin8uSkN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wbf0EQeFV91IPnggBtTF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cN1XgfkpskKZXRTGeGm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yTtZRehRUG5nYrYGzZk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XPppmUedijcCf8ugn57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TzTsHy6nMqSQWEzsSmCH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blcQcjBfo6hSVQvUcG6V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KocQGVdLYIH7nxfRlNMx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z3IJWXaWAsfqBNEmCF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Vf4w57U57h96s0nfvTJ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i9zjjIMJZUa6iXpv5oBc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bNsYElkj9ZIYP87XZfA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SXWsdZa6woD0SVhYjOCh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HCYvfFGM27qWUu1c8l8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lPgcF1WMpRVCfjuHKvqK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AV0MW6Gh8gNnh9e2ZEP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0ieHIqADCIXPflbT5P5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PS2ksHvLU6N0UIxeogGu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qsUTR6z0aAQlsmFnXT8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1eqtlQqPre1KsAqyQocT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azfbz1iMmMgzqGtnLIA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atOqu4r8kpuJ7NKZWru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jHU4Wo3JEUUN3Qdahpw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uS9K5sDtjA4ygxgu4UJC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ECCC9AraOuK4d1UbjA6b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JuAFTMkCVf78ex8sj21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ObkfASA8vWLjT81tGFPc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X5Mn3Qh49ry9FplEcs1M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mUEZrPlmjy0jefscPKR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LJsC82snbNKMISJ4psIN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8la5cZDhUio39UxOGjTV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zrxAtKlpIZbLA6r2QtKU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V0IlZ8MCXMqkY5uTeHi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oEIOwALpTcBVMJyBvSVu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SnjqnDsqatl73SRFeLE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9FjIueXSYnQZMku6c7Ws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AFFFJQDaQijTeE6E9eti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g36xa7yxlCW15E2Ou6eN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FS6QZyXIZJCCoCzcFvCj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XcysCkJm3HqIodrk8ZzC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osfqeiqIbdBYUThwWDYC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cGdmLlnCKk4LN5cb5rWk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6pix2C3WE0vugycSw5ly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ByPBK6s9IRKDxOH84ilI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U95bjKxxGlnZAN3diKzO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fjPEYdUQZYJPv9sQiio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6gYoPjMAZEBQTLmFMkCP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gKhULrsgpyK5dyFzoB3o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eFfGuDw4utNH0e6Uxl7I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6NyOZcW1MXpcvCE4XPJ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hvyrst3IggPczs7GDk8s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hOIugtniZTXPv2fxJsY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mj2cXhbpcByrdKJYdAlY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eJW4q5BFuEa8ros3w66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jMOFu3dMJlWbpavnnG9N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h4OvOKfoIHSr5ifSQ6Ox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h5ilw94eRHeSsSfUhQq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gZj9ODf0M9emNJcte5kt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ddPnCVPX71YOOi1nlqZR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D64wIOBkLsC5M6jq1jbO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oYUTrRKUuYf8zJi5d0lM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cJwV3UoFG62pH6BOmKA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PEwz8V6asfXTLbnwNPvP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5a2buoEBcoxzTRptLszw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rOlqrQWKl9lGylxWrHv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zkyGb5DZvRjTf3N5BpWV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lchw6k43fLujIdQ3XNFs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ddi3WP0S0NJSs89UJCGi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bfDj6oJHbBwXZ3d3nf2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AQLIU242MKuC13qCIC8j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lu85HGeqfvPuEMyntGD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sn1aCLwqer4sugzPlnN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MwoD3k8sFtjz2L3x3sUO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2F3NZXxtxxC9KV4gSnti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s1Vq6KMYlYOYIfEzDMsf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WtMCVFw5Jm9Lc1RyQNH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HmoxDGUEyDDKct7OR89J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MdPBiJHQTrS4rDtP6r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OW2DI4VEygni8Zp54dl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kkXqUnYB7WpUYhNYAFLb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vMjD4J1dUdUzCIGh9yGW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Se18i6CGflT9Pa6gjeAT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ZoE4iivdvp13T5BVrUB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FsTvbSermgpGeDtdOja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8Lh1EnNFiMeqJcaM7CY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EcRYsd6h4VJaj8e9dRDH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sNTh31cx3Lrn64aGVzy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RwUrAh4KR8qbDbhDrW4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HyS2yYo7qlN1J35ba44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JV19ZxV38WU96ko0te9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A5k6AKpuWbrJPX0oYRbm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6AXKM9BQnUCClWPSXbE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ImvrZ4fhLYTJYK9PXfT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6dB4z5T0IyQoSAfl9wB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IBX5J7doLUUbghPVv9oK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SASzAB5muJnsu06umMMj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uGjXwe1rHoonInc9xCio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NONOO1NBYWxW6bfC4Rl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fuRkYNxOMoyCuSDb6DAO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36iJhcf90pwjTvaIpZD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QMg1UUxr3m8OLHw4JAmO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pNiKslrlpWyAgvsgikCz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a4Ksclg3IBxImtJ9sb0H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faq0Cth2clMfCdZZ965m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3x9Yw8SqzDdYPA2cIMLF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V7Rvas2UCAXi7TRDW8aM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1EopXXniAyyRC171YpnF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0xs9l5PDvCpN5d7Ku4wk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JfgPvV9Ko77pDRWOChs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j1PVwdGcE0MbgpAgjhc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sPVUTdVi8GCBNdSvAU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FGAgOGsfR2mMNrTB1WP5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M13JW6HyuhJa9fkDpeQS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f1qqBYSwW7ieTyc5Jlyj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3CiEhoxAf6CcM1jvvIFX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SUlLqjvuku2aYN8WHtZm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CHMaMdQPEAJrJnjvYd4K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aC3vny0bXZJHiDZfxhEu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qw4LCcvMh7ovx97hQhPs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I14GvIFN6hgIcwqCVOF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lmgFKGuVnekCT3Gfldm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C1Gp0gQrguTLbPu3gk7z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jN6P8grmFoPFO3GWGN6t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ePXAQdl0Mq27IhAGApmJ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SwImWZ8S4ezczhRxpe0F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CGkpmZcH7hulWrStgmRT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xwIiO308JXhuT12xC8Gn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HdkqEVXENH2O9OG3b9HZ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rxQrJJJdYGeOuXno4a4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r5RdQyWxG7Ka9TTNtdU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7UZc5NKCOtnu0rZeTaM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uEl4uBBXa55oXXdEt9M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QjCdAPjiCJ7hoOf7dpmd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MESrOfkJhNLyqlQ1j90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Cu20fHDTegdRHc2MmD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CpwRNsPD3sXvfgXMe42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ict9PhmEdSt7Z5v8sfOf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gmrV408yoan57koDDxhp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17hSh5CMPEmuW7HTcmvF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JTXaKOCgYLzbkjDcI3VB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JDohVJlUTzAJooU6kOaz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UKMngZDsJSY09kMtSTV4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ABVfiBI7rL49IDuxtlg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iueKMg0SUNj4bnNMF07X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VFRQ06x9lULKywypYua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5LGWguJgTvNCa5m790h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sORk5i2qPFAPUaTKCOS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X7oqbiPuTFAz5e8o9EYR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WAgsWffFgW4huGtTT0c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ZfOWKms9TAjZbNaJlAe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uOKsUgLXE82WA0D0uSc7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XvuFI9ECHHAlK0cirboW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fd95l5l1iC0QeYexBj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lfgDOcr0J6zLyfsz3jw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DTrFN96HcwOy07ZP33iJ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JK9XjcEMCSKCTXTsxTU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q4FJMYy0w5E3wvtQSemW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1WluGALCrFJdj4iAqGeC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XQrnZG1GEC2J3InihXeT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jibpyhNFIQknYu3iB5AK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6az1zc8ogos0Yw8bA8JSY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pFKTeZl8jTYc7CnZ4Fhr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mZYU71XQR1dZalOjTpVf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60j0zc8EdHsKxjKVkSjbs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Z8r1aLMSwbIgYETxPOb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jDRjqKm5Mp8Rkj6sQLc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eD24oywC4G44kR7aYTrP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O2LgqkungnCeTOZ6ndlT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bUk2pEQiduOGOZi78c7H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s5XjbSwdu2qMRQWoUPwY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pdZZNf48MqBvse46sYLZ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g18saKhhasvkFKjc5g9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bloIkOnycb6CXYQl5kQu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Z7yjMgSvPEwfQN3sqtUB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d2NlmKbOuLK2lh9017F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6H73hCUnzESFTvvrU8j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gCmFNQW3F8liV71VPGX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uOrMipsNVzYLW5eisyU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9FnDuzdxnkikdjBvkvUM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H7ypdBGK72znELoEUSzo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tBSUHXeocpnQYg54mCQC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LPFQ6FA2dk62EWxiUIwI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ZNM8zPvXxzrdQ3fQQyO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JWC8x3H76uqBPR3X6Kwf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Bq6t33SXTFXW3Qwrhrf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NeenNTs3DWhckb140Ef8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DTOcrEs5Zm4FCSeFfYv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8RfEwWBrYBKa30uECTp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1EQwkqdrBall2AlzAsNAy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8Fy8PlpgCKJCeXG6efDo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jAiT6EwHft4IIQMhn5cT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jX6BUlzlUyKplYQWeKKU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yvfPkWRyci0IhkMuKa7T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YjvNqrQr9N53pBm41Ctm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oDGwaKZzNBG2xVkwwqHK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CdUb8F8vpcawVR6Ug6rz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mn4qKv63FAjb0tBZBkqh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R00spB9Aizc8Qx7HVDo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Mypc4w14fJmfuvq9kZsd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dJRDihv78IjTv3qh5uT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ZSC4SToNTPWiMgBMiS5b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OX13hDxTsshuKY1epBIl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Wdh9Gjc1Z6iv3E3PCLfZ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0iwCK4tts5Ek1NL7XeHr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beVmbzYX5P7sdZD3y7xv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RIDf3vN0iU0P6hHnTTvu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dyALtTGzTXxYncJVws9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rnTllaeE09c3v4Fh1TkI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3i7UvEXn2lVg06cS8yvlf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yK41qb44qpTR4GfjS4qT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MjHFgeqfJPbo5LrQwggX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MuXsoTlPmL6UlANYH9B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PI67GHZ5YYAvxcHNPxUU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hbpQ2yy7mI4lEflhcEQ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kQ3AgTj4ahXqrVIPErx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rbxssykg4cB9RzNrhFNh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oeNpynZpJWusoS3NrLKU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Oh492d9R3ljFMjF2ZXhF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EoaVoud1xDyDqwlpkLfR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9J5K8pMMDyh8CGZ7OFE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OOwZetzqzU720E735P0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69S8GACvpBLveqPElOfK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lhTFpdXAdSltDWRZIca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n7ryhajPL3G6NAf1aoyO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9KNTMm53zRQGULdRVMgn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Nw8hKH1LzkgtYGLonXKI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g7GtNjtLy1MRXhKvCo1O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pqNx5xpjCoNYf0AgTIiO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H6IuDRllGFxLIfGgdVm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3Z1KUmujvtJ9JHOBTxYh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ruilzDunsxQi2JsTXZR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0BNbIKIZFI7UUHgpmdBb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lDqJT07nMgnxWfuqXAu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1yvZrC1Og7FVyxrzMQO8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jqF480AYqlXnsJPAbSlD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D6bVroc0y13Pf5jnu1eh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Xb4HJbFVMnUANyScycL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jCuKgOokoY1j80QJE1kC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UEhLuhs2vhv2RrdZVQxs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ytqSlOxK5bGEHQsvj6Sm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O69pwF5u4MGY6OkCVDu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lcKmwpxqACtNFjIWiSFB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YIKEaHbfRHyuLWE99FW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J2GAcOZBTbHQtTzuzzib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vi81TYlC5Acqe1CRfPf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fbyLh8JZEtIUcsv9OcTf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hkIDwhq7oQjK2Xs7GdS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IkOam502ru8gTd3EBryw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AspyGHvGmv1xCoPmVk6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BM3e32BrxpERJmLNojxK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fmBFOfwdpJrMQDusDs4V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TKFtA7WNNEGYxHCodmUk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pWw8jWG4FcFDtRZlEohC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6R5MPefI1DBXlIWrNZ7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FsISzERpGi7lTn2iOjob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jUeLpRHv2nZCQE2w7rPX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1vvgodBivcNCyby3Pn0v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YJSiohRFT2ihSJg8tuUK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Oe6QY3CsWFqNwMo6PjqP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jgjOMHUwARlbUEbxiO3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Q5cuJmFAj2u3UPx9gUy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rlRJVh0CMSGGpdCiXxR0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GRJlZ9x8SExhERC0rnzH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mdqkxYX0z529E0ZziR5D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98zKFX6tqP14uwVFCyb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Q5MBRs0VIESSndSkfkJ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fudC0R5ICDCl4iLMiZU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7zvtECewr7WGS4x3XeoH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r9rDTPgbXYN3nD7wdst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oopGff2FHXYJ7m20Ipg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SPGUVq1Vd8cXK3ddA08i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4EvKudJ4PVkqvA0ljBEM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waBYMvPf7RG2K1obWNc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CkyDdeHwEu6e7k9vqdez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JsPYW8FQAAxgyhq9iAy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WvU42rnYUJr8A5NfiyR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I70bshLZNVtsBC5YNpo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HRLR5gVD0dfyvj3S5esB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OpGkl3iZIpgqO2ial62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S2zubqsDljQT2mbKVSl0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h5v1zVSlzo4AxEKRRRx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zVZWYBbaVII2KuYaQxLZ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OsPxZ40utqMjwz1DWgao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a2c9ySrwpzp8l57XopZV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oOEMU0oqesDeKiSxsMT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RWdQ1RF9FqzmEouLXr8Z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u6kP4RWc11nRXHz4ZwL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s00Opu33sTHsmEBF0J9I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EoEu2HOsyrcUs6vcNOcs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ZMrNbTsCef8hsWaAOfny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E2ftyMIWSlP6oR2fvU0V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bEz1dZW4P537pxIlFTh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rmxjxzKsywJHg4PYLvXV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0lJDHMzl2VAYJi1HFpcC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jq8tSnTnjqxslbzURXTd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6ilxX3QyJDIr2jueTcr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qgWP8LxfI44vjQ8lqPx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KU9fpD3HLPcWR4B7V40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pUCgehxj5JOfFZbDRhVK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mw0E6yMB7Qsxw1GSlUb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imZ3KiUsKdY6xCfLxvV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ukyzr2I6iUl7dDE2NtHF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ypt3DAnG58xWSFvbRRJD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LqpB6uHss2ffL85op8JB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AgLZwCBPVsiuE3D1tSZD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HCTn5tsAUkfyP8Q6Y4QD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Wht2KnEQCaw5z868x8mk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e6dvbmTUM2oTFCU3J5W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2KyH0QxIhLfY2mOechX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L9fqn8pEBSDvB6c9fMw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HFttdtohoug93tXum3m4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EHzxfvSE60Gz3SdwC4jZ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HTjlgIVTlkH41LUGeToK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sup5gPriKMgT0FeTeaIc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RZRsBWPqACmqrOVbs5s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O7LerkEe1bC5DqdNdusj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wzeqX3IDJBMWbJGnuuLm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OlbvXERXBgJaBc01nBwo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jGfu7Q0XyO3lLTfr53LM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c08umt79QcJM1ugtx1X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D7ZBumSSM5uO8s0OToU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7fq6MVwsDF1MtemCuwPo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BYRKbCwKOmOhTS3fHcDo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Le026UxqNjXgEsf1KTVS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YcltzePDLzhycDJ8vCco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kCeB0FrJsGc6gNHDkiA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Y6fBhBojGs6sSIfXd9b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l6mVrShTNoXWD8mooQl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K0NVYnn5qYwfnK8fl9v1M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vV47AOLlGYBA5z0tuUOm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Ggnd92GP7e5jiZTgMhF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B9n4qH19ejNNv7qLE2LI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M93FlG17Xig3fOJnEJE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vMh1zd7xHNBptdauH0O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2eK4xpCVYZrpEhok6NZ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rQkwda1E1P6IJ2guGIUL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X4zT5nT00QcANUK1crUj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jVxl3B7hvOCPSgWj4EK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v8fmKFvtRwEmLDlJkiTI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XY2u4SmgzWM3qo6HRsL2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awujYkks86V7bhkgAD6B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AIdWDCqqWirRNvZLT1W6"/>
</p:tagLst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1987</Words>
  <Application>Microsoft Office PowerPoint</Application>
  <PresentationFormat>Presentazione su schermo (4:3)</PresentationFormat>
  <Paragraphs>369</Paragraphs>
  <Slides>115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115</vt:i4>
      </vt:variant>
    </vt:vector>
  </HeadingPairs>
  <TitlesOfParts>
    <vt:vector size="131" baseType="lpstr">
      <vt:lpstr>En blanco</vt:lpstr>
      <vt:lpstr>2_Struttura predefinita</vt:lpstr>
      <vt:lpstr>1_Tema di Office</vt:lpstr>
      <vt:lpstr>1_En blanco</vt:lpstr>
      <vt:lpstr>2_Tema di Office</vt:lpstr>
      <vt:lpstr>3_Tema di Office</vt:lpstr>
      <vt:lpstr>2_En blanco</vt:lpstr>
      <vt:lpstr>3_En blanco</vt:lpstr>
      <vt:lpstr>Tema di Office</vt:lpstr>
      <vt:lpstr>3_Struttura predefinita</vt:lpstr>
      <vt:lpstr>4_En blanco</vt:lpstr>
      <vt:lpstr>5_Struttura predefinita</vt:lpstr>
      <vt:lpstr>6_Tema di Office</vt:lpstr>
      <vt:lpstr>5_Tema di Office</vt:lpstr>
      <vt:lpstr>14_Tema di Office</vt:lpstr>
      <vt:lpstr>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Cattedrale Pescia</dc:creator>
  <cp:keywords>2 tempo ordinario</cp:keywords>
  <cp:lastModifiedBy>Fede</cp:lastModifiedBy>
  <cp:revision>77</cp:revision>
  <dcterms:created xsi:type="dcterms:W3CDTF">2004-12-31T08:59:11Z</dcterms:created>
  <dcterms:modified xsi:type="dcterms:W3CDTF">2012-01-21T19:55:34Z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1c9ZKLDCpuxK30b5HcIXP5eYRshn1WrKNgUP9kaM9638</vt:lpwstr>
  </property>
  <property fmtid="{D5CDD505-2E9C-101B-9397-08002B2CF9AE}" pid="3" name="Google.Documents.RevisionId">
    <vt:lpwstr>11250002018550159963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false</vt:lpwstr>
  </property>
</Properties>
</file>